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76872"/>
            <a:ext cx="7406640" cy="2592288"/>
          </a:xfrm>
        </p:spPr>
        <p:txBody>
          <a:bodyPr>
            <a:normAutofit/>
          </a:bodyPr>
          <a:lstStyle/>
          <a:p>
            <a:pPr algn="ctr"/>
            <a:endParaRPr lang="ru-RU" sz="7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2\Pictures\снежинки\02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24" y="764704"/>
            <a:ext cx="7558639" cy="5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861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МБДОУ – детский сад №521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Qwerty\Desktop\Новая папка Мамы\521 Фото Лыжня\DSCF5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Qwerty\Desktop\Новая папка Мамы\521 Фото Лыжня\DSCF5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3806"/>
            <a:ext cx="7056784" cy="604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Qwerty\Desktop\Новая папка Мамы\521 Фото Лыжня\DSCF5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7464829" cy="559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Qwerty\Desktop\Новая папка Мамы\521 Фото Лыжня\DSCF5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74751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Qwerty\Desktop\Новая папка Мамы\521 Фото Лыжня\DSCF54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7"/>
            <a:ext cx="7728305" cy="535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МБДОУ – детский сад №521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– детский сад №521</dc:title>
  <dc:creator>Qwerty</dc:creator>
  <cp:lastModifiedBy>user2</cp:lastModifiedBy>
  <cp:revision>3</cp:revision>
  <dcterms:created xsi:type="dcterms:W3CDTF">2017-02-19T05:05:26Z</dcterms:created>
  <dcterms:modified xsi:type="dcterms:W3CDTF">2017-02-20T02:59:32Z</dcterms:modified>
</cp:coreProperties>
</file>