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3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3901" y="237788"/>
            <a:ext cx="7636198" cy="132932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Comic Sans MS" pitchFamily="66" charset="0"/>
              </a:rPr>
              <a:t>МБДОУ – детский сад № 521</a:t>
            </a:r>
            <a:endParaRPr lang="ru-RU" sz="4000" dirty="0">
              <a:latin typeface="Comic Sans MS" pitchFamily="66" charset="0"/>
            </a:endParaRPr>
          </a:p>
        </p:txBody>
      </p:sp>
      <p:pic>
        <p:nvPicPr>
          <p:cNvPr id="1026" name="Picture 2" descr="C:\Users\user2\Pictures\снежинки\2414_1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72775"/>
            <a:ext cx="8136904" cy="51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18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2\Desktop\Фото Здоровьесбережение\Лыжня России 2015\SAM_67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3548"/>
            <a:ext cx="777686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867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2\Desktop\Фото Здоровьесбережение\Лыжня России 2015\SAM_674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776863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092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2\Desktop\Фото Здоровьесбережение\Лыжня России 2015\SAM_67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800867" cy="585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610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2\Desktop\Фото Здоровьесбережение\Лыжня России 2015\SAM_674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49" y="404664"/>
            <a:ext cx="8064895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37055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6</Words>
  <Application>Microsoft Office PowerPoint</Application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</dc:creator>
  <cp:lastModifiedBy>user2</cp:lastModifiedBy>
  <cp:revision>1</cp:revision>
  <dcterms:created xsi:type="dcterms:W3CDTF">2017-02-20T02:56:10Z</dcterms:created>
  <dcterms:modified xsi:type="dcterms:W3CDTF">2017-02-20T03:06:20Z</dcterms:modified>
</cp:coreProperties>
</file>