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3901" y="237788"/>
            <a:ext cx="7636198" cy="13293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МБДОУ – детский сад № 521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1026" name="Picture 2" descr="C:\Users\user2\Pictures\снежинки\2414_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2775"/>
            <a:ext cx="8136904" cy="51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2\Desktop\Фото Здоровьесбережение\Лыжня России 2015\SAM_6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548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6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2\Desktop\Фото Здоровьесбережение\Лыжня России 2015\SAM_67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9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2\Desktop\Фото Здоровьесбережение\Лыжня России 2015\SAM_6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00867" cy="5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1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2\Desktop\Фото Здоровьесбережение\Лыжня России 2015\SAM_67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9" y="404664"/>
            <a:ext cx="8064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05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6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1</cp:revision>
  <dcterms:created xsi:type="dcterms:W3CDTF">2017-02-20T02:56:10Z</dcterms:created>
  <dcterms:modified xsi:type="dcterms:W3CDTF">2017-02-20T03:06:20Z</dcterms:modified>
</cp:coreProperties>
</file>