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57" r:id="rId5"/>
    <p:sldId id="258" r:id="rId6"/>
    <p:sldId id="259" r:id="rId7"/>
    <p:sldId id="260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user2\Pictures\Лыжня России\лыжня россии_files\1.jpe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08720"/>
            <a:ext cx="716526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73913" y="425958"/>
            <a:ext cx="6336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Georgia" pitchFamily="18" charset="0"/>
              </a:rPr>
              <a:t>МБДОУ – детский сад №521</a:t>
            </a:r>
            <a:endParaRPr lang="ru-RU" sz="24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040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2\Desktop\Фото 521\2015-2016\Лыжня России\DSCF01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51686" y="1112743"/>
            <a:ext cx="556861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65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2\Desktop\Фото 521\2015-2016\Лыжня России\DSCF01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7594"/>
            <a:ext cx="720079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4159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2\Desktop\Фото 521\2015-2016\Лыжня России\DSCF013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6" y="548680"/>
            <a:ext cx="7680854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41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2\Desktop\Фото 521\2015-2016\Лыжня России\DSCF01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280576" cy="546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5178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2\Desktop\Фото 521\2015-2016\Лыжня России\DSCF0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0454" y="620688"/>
            <a:ext cx="6912767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88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2\Desktop\Фото 521\2015-2016\Лыжня России\DSCF01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196752"/>
            <a:ext cx="6294502" cy="472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2\Pictures\Лыжня России\лыжня россии_files\i_1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88" y="476672"/>
            <a:ext cx="3960104" cy="264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848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2\Desktop\Фото 521\2015-2016\Лыжня России\DSCF01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38" y="818710"/>
            <a:ext cx="6648738" cy="498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151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2\Desktop\Фото 521\2015-2016\Лыжня России\DSCF01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38690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407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2\Desktop\Фото 521\2015-2016\Лыжня России\DSCF01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02686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6235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2\Desktop\Фото 521\2015-2016\Лыжня России\DSCF0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416824" cy="556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0870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2\Desktop\Фото 521\2015-2016\Лыжня России\DSCF01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52669"/>
            <a:ext cx="5184576" cy="5664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89519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272</TotalTime>
  <Words>6</Words>
  <Application>Microsoft Office PowerPoint</Application>
  <PresentationFormat>Экран (4:3)</PresentationFormat>
  <Paragraphs>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</dc:creator>
  <cp:lastModifiedBy>user2</cp:lastModifiedBy>
  <cp:revision>7</cp:revision>
  <dcterms:created xsi:type="dcterms:W3CDTF">2016-02-15T04:13:30Z</dcterms:created>
  <dcterms:modified xsi:type="dcterms:W3CDTF">2017-02-20T02:55:55Z</dcterms:modified>
</cp:coreProperties>
</file>