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2\Pictures\Лыжня России\лыжня россии_files\1.jp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16526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3913" y="42595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МБДОУ – детский сад №521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4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2\Desktop\Фото 521\2015-2016\Лыжня России\DSCF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1686" y="1112743"/>
            <a:ext cx="55686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2\Desktop\Фото 521\2015-2016\Лыжня России\DSCF0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594"/>
            <a:ext cx="720079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5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2\Desktop\Фото 521\2015-2016\Лыжня России\DSCF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6" y="548680"/>
            <a:ext cx="768085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2\Desktop\Фото 521\2015-2016\Лыжня России\DSCF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80576" cy="5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7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\Desktop\Фото 521\2015-2016\Лыжня России\DSCF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4" y="620688"/>
            <a:ext cx="69127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2\Desktop\Фото 521\2015-2016\Лыжня России\DSCF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6294502" cy="47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2\Pictures\Лыжня России\лыжня россии_files\i_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8" y="476672"/>
            <a:ext cx="3960104" cy="264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4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2\Desktop\Фото 521\2015-2016\Лыжня России\DSCF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38" y="818710"/>
            <a:ext cx="6648738" cy="49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5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2\Desktop\Фото 521\2015-2016\Лыжня России\DSCF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869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2\Desktop\Фото 521\2015-2016\Лыжня России\DSCF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268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3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2\Desktop\Фото 521\2015-2016\Лыжня России\DSCF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8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2\Desktop\Фото 521\2015-2016\Лыжня России\DSCF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2669"/>
            <a:ext cx="5184576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951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7</cp:revision>
  <dcterms:created xsi:type="dcterms:W3CDTF">2016-02-15T04:13:30Z</dcterms:created>
  <dcterms:modified xsi:type="dcterms:W3CDTF">2017-02-20T02:55:55Z</dcterms:modified>
</cp:coreProperties>
</file>