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276872"/>
            <a:ext cx="7406640" cy="2592288"/>
          </a:xfrm>
        </p:spPr>
        <p:txBody>
          <a:bodyPr>
            <a:normAutofit/>
          </a:bodyPr>
          <a:lstStyle/>
          <a:p>
            <a:pPr algn="ctr"/>
            <a:endParaRPr lang="ru-RU" sz="72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C:\Users\user2\Pictures\снежинки\02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24" y="764704"/>
            <a:ext cx="7558639" cy="5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8612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МБДОУ – детский сад №521</a:t>
            </a:r>
            <a:br>
              <a:rPr lang="ru-RU" dirty="0" smtClean="0">
                <a:latin typeface="Comic Sans MS" panose="030F0702030302020204" pitchFamily="66" charset="0"/>
              </a:rPr>
            </a:b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52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Qwerty\Desktop\Новая папка Мамы\521 Фото Лыжня\DSCF53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48680"/>
            <a:ext cx="7200800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00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Qwerty\Desktop\Новая папка Мамы\521 Фото Лыжня\DSCF53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3806"/>
            <a:ext cx="7056784" cy="6046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4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Qwerty\Desktop\Новая папка Мамы\521 Фото Лыжня\DSCF53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7464829" cy="55986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45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Qwerty\Desktop\Новая папка Мамы\521 Фото Лыжня\DSCF54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7475132" cy="5184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7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Qwerty\Desktop\Новая папка Мамы\521 Фото Лыжня\DSCF54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7"/>
            <a:ext cx="7728305" cy="5359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72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</TotalTime>
  <Words>6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МБДОУ – детский сад №521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– детский сад №521</dc:title>
  <dc:creator>Qwerty</dc:creator>
  <cp:lastModifiedBy>user2</cp:lastModifiedBy>
  <cp:revision>3</cp:revision>
  <dcterms:created xsi:type="dcterms:W3CDTF">2017-02-19T05:05:26Z</dcterms:created>
  <dcterms:modified xsi:type="dcterms:W3CDTF">2017-02-20T02:59:32Z</dcterms:modified>
</cp:coreProperties>
</file>