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3" r:id="rId3"/>
    <p:sldId id="257" r:id="rId4"/>
    <p:sldId id="258" r:id="rId5"/>
    <p:sldId id="264" r:id="rId6"/>
    <p:sldId id="260" r:id="rId7"/>
    <p:sldId id="265" r:id="rId8"/>
    <p:sldId id="261" r:id="rId9"/>
    <p:sldId id="25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5DAB48-0925-466F-ADDE-81E086E2B4E5}" type="doc">
      <dgm:prSet loTypeId="urn:microsoft.com/office/officeart/2005/8/layout/radial1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F6F7EA-24D8-41FC-B56F-93AD9CC8BA95}">
      <dgm:prSet phldrT="[Текст]" custT="1"/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3200" b="1" dirty="0" smtClean="0"/>
            <a:t>Области применения</a:t>
          </a:r>
        </a:p>
        <a:p>
          <a:pPr>
            <a:spcAft>
              <a:spcPts val="0"/>
            </a:spcAft>
          </a:pPr>
          <a:r>
            <a:rPr lang="ru-RU" sz="3200" b="1" dirty="0" smtClean="0"/>
            <a:t>ИКТ</a:t>
          </a:r>
          <a:endParaRPr lang="ru-RU" sz="3200" b="1" dirty="0"/>
        </a:p>
      </dgm:t>
    </dgm:pt>
    <dgm:pt modelId="{4286B118-4AB4-45C7-87C7-E656F24CBEB8}" type="parTrans" cxnId="{CC70E077-12B3-4765-A728-C3BD4ADECD84}">
      <dgm:prSet/>
      <dgm:spPr/>
      <dgm:t>
        <a:bodyPr/>
        <a:lstStyle/>
        <a:p>
          <a:endParaRPr lang="ru-RU"/>
        </a:p>
      </dgm:t>
    </dgm:pt>
    <dgm:pt modelId="{CE6DCCA4-0FEB-4FD8-A012-AD2252464C4A}" type="sibTrans" cxnId="{CC70E077-12B3-4765-A728-C3BD4ADECD84}">
      <dgm:prSet/>
      <dgm:spPr/>
      <dgm:t>
        <a:bodyPr/>
        <a:lstStyle/>
        <a:p>
          <a:endParaRPr lang="ru-RU"/>
        </a:p>
      </dgm:t>
    </dgm:pt>
    <dgm:pt modelId="{EE88BFB1-EA58-4F4A-B668-EFF0867ADC5A}">
      <dgm:prSet phldrT="[Текст]"/>
      <dgm:spPr/>
      <dgm:t>
        <a:bodyPr/>
        <a:lstStyle/>
        <a:p>
          <a:r>
            <a:rPr lang="ru-RU" b="1" dirty="0" smtClean="0"/>
            <a:t>Обмен опытом</a:t>
          </a:r>
          <a:endParaRPr lang="ru-RU" b="1" dirty="0"/>
        </a:p>
      </dgm:t>
    </dgm:pt>
    <dgm:pt modelId="{4B783CC1-6519-47D5-B0C8-552B748B9D51}" type="parTrans" cxnId="{D8B25C7D-83FF-428E-9B36-EB7C961D0798}">
      <dgm:prSet/>
      <dgm:spPr/>
      <dgm:t>
        <a:bodyPr/>
        <a:lstStyle/>
        <a:p>
          <a:endParaRPr lang="ru-RU"/>
        </a:p>
      </dgm:t>
    </dgm:pt>
    <dgm:pt modelId="{68B5CD7F-DDA8-46C2-89F0-D2AC347CAA37}" type="sibTrans" cxnId="{D8B25C7D-83FF-428E-9B36-EB7C961D0798}">
      <dgm:prSet/>
      <dgm:spPr/>
      <dgm:t>
        <a:bodyPr/>
        <a:lstStyle/>
        <a:p>
          <a:endParaRPr lang="ru-RU"/>
        </a:p>
      </dgm:t>
    </dgm:pt>
    <dgm:pt modelId="{6379BD3A-5B5C-4CEF-A27F-FA674A686B69}">
      <dgm:prSet phldrT="[Текст]"/>
      <dgm:spPr/>
      <dgm:t>
        <a:bodyPr/>
        <a:lstStyle/>
        <a:p>
          <a:r>
            <a:rPr lang="ru-RU" b="1" dirty="0" smtClean="0"/>
            <a:t>Конкурсы  Проекты</a:t>
          </a:r>
          <a:endParaRPr lang="ru-RU" b="1" dirty="0"/>
        </a:p>
      </dgm:t>
    </dgm:pt>
    <dgm:pt modelId="{42B27D26-AD3B-4206-8416-E9FCFF703C7D}" type="parTrans" cxnId="{CC67B2BB-DCA3-4E29-BE2F-BF7D309DEA20}">
      <dgm:prSet/>
      <dgm:spPr/>
      <dgm:t>
        <a:bodyPr/>
        <a:lstStyle/>
        <a:p>
          <a:endParaRPr lang="ru-RU"/>
        </a:p>
      </dgm:t>
    </dgm:pt>
    <dgm:pt modelId="{B6D0232F-3CCD-497E-A4FF-7622D31A4462}" type="sibTrans" cxnId="{CC67B2BB-DCA3-4E29-BE2F-BF7D309DEA20}">
      <dgm:prSet/>
      <dgm:spPr/>
      <dgm:t>
        <a:bodyPr/>
        <a:lstStyle/>
        <a:p>
          <a:endParaRPr lang="ru-RU"/>
        </a:p>
      </dgm:t>
    </dgm:pt>
    <dgm:pt modelId="{A42B9041-2845-4E89-89AA-DC21D99959EA}">
      <dgm:prSet phldrT="[Текст]" custT="1"/>
      <dgm:spPr/>
      <dgm:t>
        <a:bodyPr/>
        <a:lstStyle/>
        <a:p>
          <a:r>
            <a:rPr lang="ru-RU" sz="2400" b="1" dirty="0" smtClean="0"/>
            <a:t>Взаимодействие с семьей</a:t>
          </a:r>
          <a:endParaRPr lang="ru-RU" sz="2400" b="1" dirty="0"/>
        </a:p>
      </dgm:t>
    </dgm:pt>
    <dgm:pt modelId="{6617B888-BB6E-4710-8C14-8C7F78B07E48}" type="parTrans" cxnId="{3FB313DB-A142-4900-8883-10845C1EAB1B}">
      <dgm:prSet/>
      <dgm:spPr/>
      <dgm:t>
        <a:bodyPr/>
        <a:lstStyle/>
        <a:p>
          <a:endParaRPr lang="ru-RU"/>
        </a:p>
      </dgm:t>
    </dgm:pt>
    <dgm:pt modelId="{AA12C92E-D73D-4D33-BD17-BB7CEEA3B559}" type="sibTrans" cxnId="{3FB313DB-A142-4900-8883-10845C1EAB1B}">
      <dgm:prSet/>
      <dgm:spPr/>
      <dgm:t>
        <a:bodyPr/>
        <a:lstStyle/>
        <a:p>
          <a:endParaRPr lang="ru-RU"/>
        </a:p>
      </dgm:t>
    </dgm:pt>
    <dgm:pt modelId="{4269A27F-11A5-45C5-B457-A51E8EADD41A}">
      <dgm:prSet phldrT="[Текст]" custT="1"/>
      <dgm:spPr/>
      <dgm:t>
        <a:bodyPr/>
        <a:lstStyle/>
        <a:p>
          <a:r>
            <a:rPr lang="ru-RU" sz="2800" b="1" dirty="0" smtClean="0"/>
            <a:t>Ведение документации</a:t>
          </a:r>
          <a:endParaRPr lang="ru-RU" sz="2800" b="1" dirty="0"/>
        </a:p>
      </dgm:t>
    </dgm:pt>
    <dgm:pt modelId="{A015DC80-33B4-4E87-B4E1-0510088DC593}" type="parTrans" cxnId="{A7504F29-3CD6-42FE-BEAE-64801E333C60}">
      <dgm:prSet/>
      <dgm:spPr/>
      <dgm:t>
        <a:bodyPr/>
        <a:lstStyle/>
        <a:p>
          <a:endParaRPr lang="ru-RU"/>
        </a:p>
      </dgm:t>
    </dgm:pt>
    <dgm:pt modelId="{E5E22AB8-7408-428E-BCB6-B7E0A4B32E56}" type="sibTrans" cxnId="{A7504F29-3CD6-42FE-BEAE-64801E333C60}">
      <dgm:prSet/>
      <dgm:spPr/>
      <dgm:t>
        <a:bodyPr/>
        <a:lstStyle/>
        <a:p>
          <a:endParaRPr lang="ru-RU"/>
        </a:p>
      </dgm:t>
    </dgm:pt>
    <dgm:pt modelId="{3973E8E5-A26A-48D1-98A1-0BDC9E63E82E}">
      <dgm:prSet phldrT="[Текст]" phldr="1"/>
      <dgm:spPr/>
      <dgm:t>
        <a:bodyPr/>
        <a:lstStyle/>
        <a:p>
          <a:endParaRPr lang="ru-RU"/>
        </a:p>
      </dgm:t>
    </dgm:pt>
    <dgm:pt modelId="{2121AB96-0054-41E5-9965-D23DC1B58735}" type="parTrans" cxnId="{5CBD0875-9B16-4628-9F1C-6720CF26C97B}">
      <dgm:prSet/>
      <dgm:spPr/>
      <dgm:t>
        <a:bodyPr/>
        <a:lstStyle/>
        <a:p>
          <a:endParaRPr lang="ru-RU"/>
        </a:p>
      </dgm:t>
    </dgm:pt>
    <dgm:pt modelId="{D9744A44-C3F6-4352-A541-A7D4A5CB8566}" type="sibTrans" cxnId="{5CBD0875-9B16-4628-9F1C-6720CF26C97B}">
      <dgm:prSet/>
      <dgm:spPr/>
      <dgm:t>
        <a:bodyPr/>
        <a:lstStyle/>
        <a:p>
          <a:endParaRPr lang="ru-RU"/>
        </a:p>
      </dgm:t>
    </dgm:pt>
    <dgm:pt modelId="{6331074E-9263-44C5-8E2B-277A072F4E14}">
      <dgm:prSet custT="1"/>
      <dgm:spPr/>
      <dgm:t>
        <a:bodyPr/>
        <a:lstStyle/>
        <a:p>
          <a:r>
            <a:rPr lang="ru-RU" sz="2400" b="1" dirty="0" smtClean="0"/>
            <a:t>Образовательный процесс</a:t>
          </a:r>
          <a:endParaRPr lang="ru-RU" sz="2400" b="1" dirty="0"/>
        </a:p>
      </dgm:t>
    </dgm:pt>
    <dgm:pt modelId="{F160FA65-4541-49A3-805E-B042DFAE5136}" type="parTrans" cxnId="{90E8E076-5414-4424-BAFE-3BD6CACBC4BA}">
      <dgm:prSet/>
      <dgm:spPr/>
      <dgm:t>
        <a:bodyPr/>
        <a:lstStyle/>
        <a:p>
          <a:endParaRPr lang="ru-RU"/>
        </a:p>
      </dgm:t>
    </dgm:pt>
    <dgm:pt modelId="{9AA937A7-E0D6-45A2-9368-28F048A2F590}" type="sibTrans" cxnId="{90E8E076-5414-4424-BAFE-3BD6CACBC4BA}">
      <dgm:prSet/>
      <dgm:spPr/>
      <dgm:t>
        <a:bodyPr/>
        <a:lstStyle/>
        <a:p>
          <a:endParaRPr lang="ru-RU"/>
        </a:p>
      </dgm:t>
    </dgm:pt>
    <dgm:pt modelId="{E53E85C3-AC95-4087-9E75-35A48AA2BEF8}" type="pres">
      <dgm:prSet presAssocID="{DB5DAB48-0925-466F-ADDE-81E086E2B4E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47A8F5-19F8-48F7-904B-E7BFA4B13F00}" type="pres">
      <dgm:prSet presAssocID="{90F6F7EA-24D8-41FC-B56F-93AD9CC8BA95}" presName="centerShape" presStyleLbl="node0" presStyleIdx="0" presStyleCnt="1" custScaleX="300135" custScaleY="93671" custLinFactX="-7725" custLinFactNeighborX="-100000" custLinFactNeighborY="-48188"/>
      <dgm:spPr/>
      <dgm:t>
        <a:bodyPr/>
        <a:lstStyle/>
        <a:p>
          <a:endParaRPr lang="ru-RU"/>
        </a:p>
      </dgm:t>
    </dgm:pt>
    <dgm:pt modelId="{0CADAB56-9D4D-41BB-ABFE-EF63C9E4901D}" type="pres">
      <dgm:prSet presAssocID="{4B783CC1-6519-47D5-B0C8-552B748B9D51}" presName="Name9" presStyleLbl="parChTrans1D2" presStyleIdx="0" presStyleCnt="5"/>
      <dgm:spPr/>
      <dgm:t>
        <a:bodyPr/>
        <a:lstStyle/>
        <a:p>
          <a:endParaRPr lang="ru-RU"/>
        </a:p>
      </dgm:t>
    </dgm:pt>
    <dgm:pt modelId="{9AAC43C3-42DE-4791-B736-2C9DC181E9EC}" type="pres">
      <dgm:prSet presAssocID="{4B783CC1-6519-47D5-B0C8-552B748B9D51}" presName="connTx" presStyleLbl="parChTrans1D2" presStyleIdx="0" presStyleCnt="5"/>
      <dgm:spPr/>
      <dgm:t>
        <a:bodyPr/>
        <a:lstStyle/>
        <a:p>
          <a:endParaRPr lang="ru-RU"/>
        </a:p>
      </dgm:t>
    </dgm:pt>
    <dgm:pt modelId="{81F35914-32F0-40B5-ABD4-65302D234836}" type="pres">
      <dgm:prSet presAssocID="{EE88BFB1-EA58-4F4A-B668-EFF0867ADC5A}" presName="node" presStyleLbl="node1" presStyleIdx="0" presStyleCnt="5" custScaleX="197942" custRadScaleRad="130626" custRadScaleInc="99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91A532-7598-4979-9634-2942EA1AFCF6}" type="pres">
      <dgm:prSet presAssocID="{42B27D26-AD3B-4206-8416-E9FCFF703C7D}" presName="Name9" presStyleLbl="parChTrans1D2" presStyleIdx="1" presStyleCnt="5"/>
      <dgm:spPr/>
      <dgm:t>
        <a:bodyPr/>
        <a:lstStyle/>
        <a:p>
          <a:endParaRPr lang="ru-RU"/>
        </a:p>
      </dgm:t>
    </dgm:pt>
    <dgm:pt modelId="{98DFB7F8-C420-4379-93EB-ADC32B3F68CD}" type="pres">
      <dgm:prSet presAssocID="{42B27D26-AD3B-4206-8416-E9FCFF703C7D}" presName="connTx" presStyleLbl="parChTrans1D2" presStyleIdx="1" presStyleCnt="5"/>
      <dgm:spPr/>
      <dgm:t>
        <a:bodyPr/>
        <a:lstStyle/>
        <a:p>
          <a:endParaRPr lang="ru-RU"/>
        </a:p>
      </dgm:t>
    </dgm:pt>
    <dgm:pt modelId="{5D710F65-F386-4BC9-8C94-22F0669E3367}" type="pres">
      <dgm:prSet presAssocID="{6379BD3A-5B5C-4CEF-A27F-FA674A686B69}" presName="node" presStyleLbl="node1" presStyleIdx="1" presStyleCnt="5" custScaleX="148660" custRadScaleRad="228713" custRadScaleInc="26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733161-E278-4612-933C-18569267CEFC}" type="pres">
      <dgm:prSet presAssocID="{6617B888-BB6E-4710-8C14-8C7F78B07E48}" presName="Name9" presStyleLbl="parChTrans1D2" presStyleIdx="2" presStyleCnt="5"/>
      <dgm:spPr/>
      <dgm:t>
        <a:bodyPr/>
        <a:lstStyle/>
        <a:p>
          <a:endParaRPr lang="ru-RU"/>
        </a:p>
      </dgm:t>
    </dgm:pt>
    <dgm:pt modelId="{48090A23-A002-4E62-91CB-29D9AFB55518}" type="pres">
      <dgm:prSet presAssocID="{6617B888-BB6E-4710-8C14-8C7F78B07E48}" presName="connTx" presStyleLbl="parChTrans1D2" presStyleIdx="2" presStyleCnt="5"/>
      <dgm:spPr/>
      <dgm:t>
        <a:bodyPr/>
        <a:lstStyle/>
        <a:p>
          <a:endParaRPr lang="ru-RU"/>
        </a:p>
      </dgm:t>
    </dgm:pt>
    <dgm:pt modelId="{8E6BDA3B-5CFD-450A-905D-A565159029E1}" type="pres">
      <dgm:prSet presAssocID="{A42B9041-2845-4E89-89AA-DC21D99959EA}" presName="node" presStyleLbl="node1" presStyleIdx="2" presStyleCnt="5" custScaleX="225871" custRadScaleRad="160549" custRadScaleInc="-98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792ECF-7D38-49A7-8295-F3D2C60366A0}" type="pres">
      <dgm:prSet presAssocID="{F160FA65-4541-49A3-805E-B042DFAE5136}" presName="Name9" presStyleLbl="parChTrans1D2" presStyleIdx="3" presStyleCnt="5"/>
      <dgm:spPr/>
      <dgm:t>
        <a:bodyPr/>
        <a:lstStyle/>
        <a:p>
          <a:endParaRPr lang="ru-RU"/>
        </a:p>
      </dgm:t>
    </dgm:pt>
    <dgm:pt modelId="{39387184-AD1D-42B2-985F-BF8E47E124C1}" type="pres">
      <dgm:prSet presAssocID="{F160FA65-4541-49A3-805E-B042DFAE5136}" presName="connTx" presStyleLbl="parChTrans1D2" presStyleIdx="3" presStyleCnt="5"/>
      <dgm:spPr/>
      <dgm:t>
        <a:bodyPr/>
        <a:lstStyle/>
        <a:p>
          <a:endParaRPr lang="ru-RU"/>
        </a:p>
      </dgm:t>
    </dgm:pt>
    <dgm:pt modelId="{A7BAC464-655E-4F59-B630-6759AD010F96}" type="pres">
      <dgm:prSet presAssocID="{6331074E-9263-44C5-8E2B-277A072F4E14}" presName="node" presStyleLbl="node1" presStyleIdx="3" presStyleCnt="5" custScaleX="208813" custRadScaleRad="182344" custRadScaleInc="74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FB540-FF52-4456-A977-81E54CAD3F32}" type="pres">
      <dgm:prSet presAssocID="{A015DC80-33B4-4E87-B4E1-0510088DC593}" presName="Name9" presStyleLbl="parChTrans1D2" presStyleIdx="4" presStyleCnt="5"/>
      <dgm:spPr/>
      <dgm:t>
        <a:bodyPr/>
        <a:lstStyle/>
        <a:p>
          <a:endParaRPr lang="ru-RU"/>
        </a:p>
      </dgm:t>
    </dgm:pt>
    <dgm:pt modelId="{348EB442-277D-48C9-A8C1-AC616148ECFB}" type="pres">
      <dgm:prSet presAssocID="{A015DC80-33B4-4E87-B4E1-0510088DC593}" presName="connTx" presStyleLbl="parChTrans1D2" presStyleIdx="4" presStyleCnt="5"/>
      <dgm:spPr/>
      <dgm:t>
        <a:bodyPr/>
        <a:lstStyle/>
        <a:p>
          <a:endParaRPr lang="ru-RU"/>
        </a:p>
      </dgm:t>
    </dgm:pt>
    <dgm:pt modelId="{1E02ADC2-BAAE-4B86-8336-DD89BB49A1E6}" type="pres">
      <dgm:prSet presAssocID="{4269A27F-11A5-45C5-B457-A51E8EADD41A}" presName="node" presStyleLbl="node1" presStyleIdx="4" presStyleCnt="5" custScaleX="194307" custRadScaleRad="42758" custRadScaleInc="-128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B25C7D-83FF-428E-9B36-EB7C961D0798}" srcId="{90F6F7EA-24D8-41FC-B56F-93AD9CC8BA95}" destId="{EE88BFB1-EA58-4F4A-B668-EFF0867ADC5A}" srcOrd="0" destOrd="0" parTransId="{4B783CC1-6519-47D5-B0C8-552B748B9D51}" sibTransId="{68B5CD7F-DDA8-46C2-89F0-D2AC347CAA37}"/>
    <dgm:cxn modelId="{90E8E076-5414-4424-BAFE-3BD6CACBC4BA}" srcId="{90F6F7EA-24D8-41FC-B56F-93AD9CC8BA95}" destId="{6331074E-9263-44C5-8E2B-277A072F4E14}" srcOrd="3" destOrd="0" parTransId="{F160FA65-4541-49A3-805E-B042DFAE5136}" sibTransId="{9AA937A7-E0D6-45A2-9368-28F048A2F590}"/>
    <dgm:cxn modelId="{809BF57E-6069-4C18-9CBE-36A8CE8AD626}" type="presOf" srcId="{F160FA65-4541-49A3-805E-B042DFAE5136}" destId="{BD792ECF-7D38-49A7-8295-F3D2C60366A0}" srcOrd="0" destOrd="0" presId="urn:microsoft.com/office/officeart/2005/8/layout/radial1"/>
    <dgm:cxn modelId="{3FB313DB-A142-4900-8883-10845C1EAB1B}" srcId="{90F6F7EA-24D8-41FC-B56F-93AD9CC8BA95}" destId="{A42B9041-2845-4E89-89AA-DC21D99959EA}" srcOrd="2" destOrd="0" parTransId="{6617B888-BB6E-4710-8C14-8C7F78B07E48}" sibTransId="{AA12C92E-D73D-4D33-BD17-BB7CEEA3B559}"/>
    <dgm:cxn modelId="{724F8203-58E8-466D-A83B-750E9F71363A}" type="presOf" srcId="{6617B888-BB6E-4710-8C14-8C7F78B07E48}" destId="{49733161-E278-4612-933C-18569267CEFC}" srcOrd="0" destOrd="0" presId="urn:microsoft.com/office/officeart/2005/8/layout/radial1"/>
    <dgm:cxn modelId="{CCA0C977-6B31-448C-B782-438F3CBB0832}" type="presOf" srcId="{4B783CC1-6519-47D5-B0C8-552B748B9D51}" destId="{9AAC43C3-42DE-4791-B736-2C9DC181E9EC}" srcOrd="1" destOrd="0" presId="urn:microsoft.com/office/officeart/2005/8/layout/radial1"/>
    <dgm:cxn modelId="{E6DFCBA6-D7EF-4E73-8BA7-868198388EC9}" type="presOf" srcId="{A42B9041-2845-4E89-89AA-DC21D99959EA}" destId="{8E6BDA3B-5CFD-450A-905D-A565159029E1}" srcOrd="0" destOrd="0" presId="urn:microsoft.com/office/officeart/2005/8/layout/radial1"/>
    <dgm:cxn modelId="{FC773FB3-5244-4E9E-9FCD-A82C559A362C}" type="presOf" srcId="{DB5DAB48-0925-466F-ADDE-81E086E2B4E5}" destId="{E53E85C3-AC95-4087-9E75-35A48AA2BEF8}" srcOrd="0" destOrd="0" presId="urn:microsoft.com/office/officeart/2005/8/layout/radial1"/>
    <dgm:cxn modelId="{1AF2C4D2-82FC-40CC-84D6-BD3A58CB10B3}" type="presOf" srcId="{A015DC80-33B4-4E87-B4E1-0510088DC593}" destId="{348EB442-277D-48C9-A8C1-AC616148ECFB}" srcOrd="1" destOrd="0" presId="urn:microsoft.com/office/officeart/2005/8/layout/radial1"/>
    <dgm:cxn modelId="{CACA5940-214C-4892-B12B-2996D7357943}" type="presOf" srcId="{6331074E-9263-44C5-8E2B-277A072F4E14}" destId="{A7BAC464-655E-4F59-B630-6759AD010F96}" srcOrd="0" destOrd="0" presId="urn:microsoft.com/office/officeart/2005/8/layout/radial1"/>
    <dgm:cxn modelId="{9D551C08-4FC5-4CF7-AAE8-C58805BAA410}" type="presOf" srcId="{90F6F7EA-24D8-41FC-B56F-93AD9CC8BA95}" destId="{E647A8F5-19F8-48F7-904B-E7BFA4B13F00}" srcOrd="0" destOrd="0" presId="urn:microsoft.com/office/officeart/2005/8/layout/radial1"/>
    <dgm:cxn modelId="{E1AD3F37-E8B3-4BF1-881A-AD554E1A81BB}" type="presOf" srcId="{F160FA65-4541-49A3-805E-B042DFAE5136}" destId="{39387184-AD1D-42B2-985F-BF8E47E124C1}" srcOrd="1" destOrd="0" presId="urn:microsoft.com/office/officeart/2005/8/layout/radial1"/>
    <dgm:cxn modelId="{EA4EC559-2902-4193-ABE2-7876E4A62D0E}" type="presOf" srcId="{6617B888-BB6E-4710-8C14-8C7F78B07E48}" destId="{48090A23-A002-4E62-91CB-29D9AFB55518}" srcOrd="1" destOrd="0" presId="urn:microsoft.com/office/officeart/2005/8/layout/radial1"/>
    <dgm:cxn modelId="{A7504F29-3CD6-42FE-BEAE-64801E333C60}" srcId="{90F6F7EA-24D8-41FC-B56F-93AD9CC8BA95}" destId="{4269A27F-11A5-45C5-B457-A51E8EADD41A}" srcOrd="4" destOrd="0" parTransId="{A015DC80-33B4-4E87-B4E1-0510088DC593}" sibTransId="{E5E22AB8-7408-428E-BCB6-B7E0A4B32E56}"/>
    <dgm:cxn modelId="{1CCE81F6-D117-4D3D-B0C4-B65BEA094D45}" type="presOf" srcId="{4B783CC1-6519-47D5-B0C8-552B748B9D51}" destId="{0CADAB56-9D4D-41BB-ABFE-EF63C9E4901D}" srcOrd="0" destOrd="0" presId="urn:microsoft.com/office/officeart/2005/8/layout/radial1"/>
    <dgm:cxn modelId="{2917BF83-5AA7-42CC-B703-D1A694B21439}" type="presOf" srcId="{42B27D26-AD3B-4206-8416-E9FCFF703C7D}" destId="{3991A532-7598-4979-9634-2942EA1AFCF6}" srcOrd="0" destOrd="0" presId="urn:microsoft.com/office/officeart/2005/8/layout/radial1"/>
    <dgm:cxn modelId="{CC67B2BB-DCA3-4E29-BE2F-BF7D309DEA20}" srcId="{90F6F7EA-24D8-41FC-B56F-93AD9CC8BA95}" destId="{6379BD3A-5B5C-4CEF-A27F-FA674A686B69}" srcOrd="1" destOrd="0" parTransId="{42B27D26-AD3B-4206-8416-E9FCFF703C7D}" sibTransId="{B6D0232F-3CCD-497E-A4FF-7622D31A4462}"/>
    <dgm:cxn modelId="{5CBD0875-9B16-4628-9F1C-6720CF26C97B}" srcId="{DB5DAB48-0925-466F-ADDE-81E086E2B4E5}" destId="{3973E8E5-A26A-48D1-98A1-0BDC9E63E82E}" srcOrd="1" destOrd="0" parTransId="{2121AB96-0054-41E5-9965-D23DC1B58735}" sibTransId="{D9744A44-C3F6-4352-A541-A7D4A5CB8566}"/>
    <dgm:cxn modelId="{CC70E077-12B3-4765-A728-C3BD4ADECD84}" srcId="{DB5DAB48-0925-466F-ADDE-81E086E2B4E5}" destId="{90F6F7EA-24D8-41FC-B56F-93AD9CC8BA95}" srcOrd="0" destOrd="0" parTransId="{4286B118-4AB4-45C7-87C7-E656F24CBEB8}" sibTransId="{CE6DCCA4-0FEB-4FD8-A012-AD2252464C4A}"/>
    <dgm:cxn modelId="{3689D1FB-02D3-4C65-9422-3C26059D441D}" type="presOf" srcId="{EE88BFB1-EA58-4F4A-B668-EFF0867ADC5A}" destId="{81F35914-32F0-40B5-ABD4-65302D234836}" srcOrd="0" destOrd="0" presId="urn:microsoft.com/office/officeart/2005/8/layout/radial1"/>
    <dgm:cxn modelId="{83E95772-0746-47B9-B912-5F8E6C2FE927}" type="presOf" srcId="{A015DC80-33B4-4E87-B4E1-0510088DC593}" destId="{2BBFB540-FF52-4456-A977-81E54CAD3F32}" srcOrd="0" destOrd="0" presId="urn:microsoft.com/office/officeart/2005/8/layout/radial1"/>
    <dgm:cxn modelId="{5A741377-81C0-40EB-B0F0-7BE884004C0A}" type="presOf" srcId="{42B27D26-AD3B-4206-8416-E9FCFF703C7D}" destId="{98DFB7F8-C420-4379-93EB-ADC32B3F68CD}" srcOrd="1" destOrd="0" presId="urn:microsoft.com/office/officeart/2005/8/layout/radial1"/>
    <dgm:cxn modelId="{BB8D7D94-69BD-44B2-997B-1C28E7CA81B9}" type="presOf" srcId="{4269A27F-11A5-45C5-B457-A51E8EADD41A}" destId="{1E02ADC2-BAAE-4B86-8336-DD89BB49A1E6}" srcOrd="0" destOrd="0" presId="urn:microsoft.com/office/officeart/2005/8/layout/radial1"/>
    <dgm:cxn modelId="{5B085B11-92F7-4A10-8CE7-BA8F5D9AFE41}" type="presOf" srcId="{6379BD3A-5B5C-4CEF-A27F-FA674A686B69}" destId="{5D710F65-F386-4BC9-8C94-22F0669E3367}" srcOrd="0" destOrd="0" presId="urn:microsoft.com/office/officeart/2005/8/layout/radial1"/>
    <dgm:cxn modelId="{2B34FAF9-2C84-4373-AD92-0331E0DD4BA5}" type="presParOf" srcId="{E53E85C3-AC95-4087-9E75-35A48AA2BEF8}" destId="{E647A8F5-19F8-48F7-904B-E7BFA4B13F00}" srcOrd="0" destOrd="0" presId="urn:microsoft.com/office/officeart/2005/8/layout/radial1"/>
    <dgm:cxn modelId="{1450FA97-16FF-46A2-8EDB-486C8D0DF6A9}" type="presParOf" srcId="{E53E85C3-AC95-4087-9E75-35A48AA2BEF8}" destId="{0CADAB56-9D4D-41BB-ABFE-EF63C9E4901D}" srcOrd="1" destOrd="0" presId="urn:microsoft.com/office/officeart/2005/8/layout/radial1"/>
    <dgm:cxn modelId="{CE345391-9E34-4B09-8F43-D916D1C099F3}" type="presParOf" srcId="{0CADAB56-9D4D-41BB-ABFE-EF63C9E4901D}" destId="{9AAC43C3-42DE-4791-B736-2C9DC181E9EC}" srcOrd="0" destOrd="0" presId="urn:microsoft.com/office/officeart/2005/8/layout/radial1"/>
    <dgm:cxn modelId="{121A42B8-A8D5-4FC8-ACF0-B53E2AA44812}" type="presParOf" srcId="{E53E85C3-AC95-4087-9E75-35A48AA2BEF8}" destId="{81F35914-32F0-40B5-ABD4-65302D234836}" srcOrd="2" destOrd="0" presId="urn:microsoft.com/office/officeart/2005/8/layout/radial1"/>
    <dgm:cxn modelId="{1F666CF0-A923-44ED-8A4A-D58D4CD9D581}" type="presParOf" srcId="{E53E85C3-AC95-4087-9E75-35A48AA2BEF8}" destId="{3991A532-7598-4979-9634-2942EA1AFCF6}" srcOrd="3" destOrd="0" presId="urn:microsoft.com/office/officeart/2005/8/layout/radial1"/>
    <dgm:cxn modelId="{23D03545-95FA-4098-B731-CD05501FE6E5}" type="presParOf" srcId="{3991A532-7598-4979-9634-2942EA1AFCF6}" destId="{98DFB7F8-C420-4379-93EB-ADC32B3F68CD}" srcOrd="0" destOrd="0" presId="urn:microsoft.com/office/officeart/2005/8/layout/radial1"/>
    <dgm:cxn modelId="{5FBD44C5-EDA9-40D2-950C-14594337FD2B}" type="presParOf" srcId="{E53E85C3-AC95-4087-9E75-35A48AA2BEF8}" destId="{5D710F65-F386-4BC9-8C94-22F0669E3367}" srcOrd="4" destOrd="0" presId="urn:microsoft.com/office/officeart/2005/8/layout/radial1"/>
    <dgm:cxn modelId="{F45A1915-238B-4650-9A9D-C91F3D3CB1A0}" type="presParOf" srcId="{E53E85C3-AC95-4087-9E75-35A48AA2BEF8}" destId="{49733161-E278-4612-933C-18569267CEFC}" srcOrd="5" destOrd="0" presId="urn:microsoft.com/office/officeart/2005/8/layout/radial1"/>
    <dgm:cxn modelId="{3B515104-688D-4E4C-90EF-C30871C01DA0}" type="presParOf" srcId="{49733161-E278-4612-933C-18569267CEFC}" destId="{48090A23-A002-4E62-91CB-29D9AFB55518}" srcOrd="0" destOrd="0" presId="urn:microsoft.com/office/officeart/2005/8/layout/radial1"/>
    <dgm:cxn modelId="{D002A19E-2AA5-4C73-91A2-0AE305D423EB}" type="presParOf" srcId="{E53E85C3-AC95-4087-9E75-35A48AA2BEF8}" destId="{8E6BDA3B-5CFD-450A-905D-A565159029E1}" srcOrd="6" destOrd="0" presId="urn:microsoft.com/office/officeart/2005/8/layout/radial1"/>
    <dgm:cxn modelId="{4B0058D9-AD35-45CB-ACB7-5814C51BA099}" type="presParOf" srcId="{E53E85C3-AC95-4087-9E75-35A48AA2BEF8}" destId="{BD792ECF-7D38-49A7-8295-F3D2C60366A0}" srcOrd="7" destOrd="0" presId="urn:microsoft.com/office/officeart/2005/8/layout/radial1"/>
    <dgm:cxn modelId="{6F73D934-203B-4685-A162-1147E4854BA4}" type="presParOf" srcId="{BD792ECF-7D38-49A7-8295-F3D2C60366A0}" destId="{39387184-AD1D-42B2-985F-BF8E47E124C1}" srcOrd="0" destOrd="0" presId="urn:microsoft.com/office/officeart/2005/8/layout/radial1"/>
    <dgm:cxn modelId="{BC1BAA9F-B968-4441-832C-40F75BAC99F0}" type="presParOf" srcId="{E53E85C3-AC95-4087-9E75-35A48AA2BEF8}" destId="{A7BAC464-655E-4F59-B630-6759AD010F96}" srcOrd="8" destOrd="0" presId="urn:microsoft.com/office/officeart/2005/8/layout/radial1"/>
    <dgm:cxn modelId="{5F5AAF85-B03E-429F-AF87-25A5D691E220}" type="presParOf" srcId="{E53E85C3-AC95-4087-9E75-35A48AA2BEF8}" destId="{2BBFB540-FF52-4456-A977-81E54CAD3F32}" srcOrd="9" destOrd="0" presId="urn:microsoft.com/office/officeart/2005/8/layout/radial1"/>
    <dgm:cxn modelId="{BC9AE6AB-79C1-47B2-92F7-E96436098ED3}" type="presParOf" srcId="{2BBFB540-FF52-4456-A977-81E54CAD3F32}" destId="{348EB442-277D-48C9-A8C1-AC616148ECFB}" srcOrd="0" destOrd="0" presId="urn:microsoft.com/office/officeart/2005/8/layout/radial1"/>
    <dgm:cxn modelId="{8F51B798-7641-4A7B-ABAF-E9384769170E}" type="presParOf" srcId="{E53E85C3-AC95-4087-9E75-35A48AA2BEF8}" destId="{1E02ADC2-BAAE-4B86-8336-DD89BB49A1E6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526ED8-FBA2-4E08-B013-3CA1CE56EABC}" type="doc">
      <dgm:prSet loTypeId="urn:microsoft.com/office/officeart/2005/8/layout/chevron2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40639C-D482-4567-844C-9CDDF22B3103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79F0DB6D-58F1-4959-927D-CED54DF33E92}" type="parTrans" cxnId="{C1DF455B-A37C-418A-9B42-E952BA946F33}">
      <dgm:prSet/>
      <dgm:spPr/>
      <dgm:t>
        <a:bodyPr/>
        <a:lstStyle/>
        <a:p>
          <a:endParaRPr lang="ru-RU"/>
        </a:p>
      </dgm:t>
    </dgm:pt>
    <dgm:pt modelId="{0C366670-DE93-4AD5-98B4-402497DCAAB1}" type="sibTrans" cxnId="{C1DF455B-A37C-418A-9B42-E952BA946F33}">
      <dgm:prSet/>
      <dgm:spPr/>
      <dgm:t>
        <a:bodyPr/>
        <a:lstStyle/>
        <a:p>
          <a:endParaRPr lang="ru-RU"/>
        </a:p>
      </dgm:t>
    </dgm:pt>
    <dgm:pt modelId="{95A553E9-51A0-4153-8A5E-FD12B42BAC4E}">
      <dgm:prSet phldrT="[Текст]"/>
      <dgm:spPr/>
      <dgm:t>
        <a:bodyPr/>
        <a:lstStyle/>
        <a:p>
          <a:r>
            <a:rPr lang="ru-RU" dirty="0" smtClean="0"/>
            <a:t>Проектор</a:t>
          </a:r>
          <a:endParaRPr lang="ru-RU" dirty="0"/>
        </a:p>
      </dgm:t>
    </dgm:pt>
    <dgm:pt modelId="{146B8F96-0431-40A4-9CC9-EB4ECB7D4335}" type="parTrans" cxnId="{DEDAC5B2-AC01-4739-ACBB-7A33D45B3FBD}">
      <dgm:prSet/>
      <dgm:spPr/>
      <dgm:t>
        <a:bodyPr/>
        <a:lstStyle/>
        <a:p>
          <a:endParaRPr lang="ru-RU"/>
        </a:p>
      </dgm:t>
    </dgm:pt>
    <dgm:pt modelId="{F901945E-340F-4A6F-9BFA-C3AA5E99457C}" type="sibTrans" cxnId="{DEDAC5B2-AC01-4739-ACBB-7A33D45B3FBD}">
      <dgm:prSet/>
      <dgm:spPr/>
      <dgm:t>
        <a:bodyPr/>
        <a:lstStyle/>
        <a:p>
          <a:endParaRPr lang="ru-RU"/>
        </a:p>
      </dgm:t>
    </dgm:pt>
    <dgm:pt modelId="{75169057-ECC9-402F-A232-B8E3C04A8F69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FA6DFB8F-3E9B-4261-A25D-ED0136D3025F}" type="parTrans" cxnId="{988AB872-FF01-41CB-9874-08E66B3157AA}">
      <dgm:prSet/>
      <dgm:spPr/>
      <dgm:t>
        <a:bodyPr/>
        <a:lstStyle/>
        <a:p>
          <a:endParaRPr lang="ru-RU"/>
        </a:p>
      </dgm:t>
    </dgm:pt>
    <dgm:pt modelId="{3E981560-5C74-4A2B-B075-F9A386463771}" type="sibTrans" cxnId="{988AB872-FF01-41CB-9874-08E66B3157AA}">
      <dgm:prSet/>
      <dgm:spPr/>
      <dgm:t>
        <a:bodyPr/>
        <a:lstStyle/>
        <a:p>
          <a:endParaRPr lang="ru-RU"/>
        </a:p>
      </dgm:t>
    </dgm:pt>
    <dgm:pt modelId="{07E01272-CB11-4233-8B51-4201C12F97A4}">
      <dgm:prSet phldrT="[Текст]"/>
      <dgm:spPr/>
      <dgm:t>
        <a:bodyPr/>
        <a:lstStyle/>
        <a:p>
          <a:r>
            <a:rPr lang="ru-RU" dirty="0" smtClean="0"/>
            <a:t>Компьютер (ноутбук, планшет)</a:t>
          </a:r>
          <a:endParaRPr lang="ru-RU" dirty="0"/>
        </a:p>
      </dgm:t>
    </dgm:pt>
    <dgm:pt modelId="{8D924850-15B0-4381-B2C7-F3E0CBE6391E}" type="parTrans" cxnId="{897DBB7E-4CF5-4313-9AA2-0B86205051D1}">
      <dgm:prSet/>
      <dgm:spPr/>
      <dgm:t>
        <a:bodyPr/>
        <a:lstStyle/>
        <a:p>
          <a:endParaRPr lang="ru-RU"/>
        </a:p>
      </dgm:t>
    </dgm:pt>
    <dgm:pt modelId="{5678D670-97B5-44DF-995D-EF25CB837086}" type="sibTrans" cxnId="{897DBB7E-4CF5-4313-9AA2-0B86205051D1}">
      <dgm:prSet/>
      <dgm:spPr/>
      <dgm:t>
        <a:bodyPr/>
        <a:lstStyle/>
        <a:p>
          <a:endParaRPr lang="ru-RU"/>
        </a:p>
      </dgm:t>
    </dgm:pt>
    <dgm:pt modelId="{1159FA13-4B5C-452E-AAD4-F041995B4CE3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1E1A3EA7-B73B-4E2A-98F1-6C9BB3D6A2F2}" type="parTrans" cxnId="{1C6A803C-2711-4C82-97FA-D5524D77CA24}">
      <dgm:prSet/>
      <dgm:spPr/>
      <dgm:t>
        <a:bodyPr/>
        <a:lstStyle/>
        <a:p>
          <a:endParaRPr lang="ru-RU"/>
        </a:p>
      </dgm:t>
    </dgm:pt>
    <dgm:pt modelId="{5E587020-49EF-4C24-BCD0-5DEFBA586A55}" type="sibTrans" cxnId="{1C6A803C-2711-4C82-97FA-D5524D77CA24}">
      <dgm:prSet/>
      <dgm:spPr/>
      <dgm:t>
        <a:bodyPr/>
        <a:lstStyle/>
        <a:p>
          <a:endParaRPr lang="ru-RU"/>
        </a:p>
      </dgm:t>
    </dgm:pt>
    <dgm:pt modelId="{FB494559-0F5D-439E-86BA-286697082533}">
      <dgm:prSet phldrT="[Текст]"/>
      <dgm:spPr/>
      <dgm:t>
        <a:bodyPr/>
        <a:lstStyle/>
        <a:p>
          <a:r>
            <a:rPr lang="ru-RU" dirty="0" smtClean="0"/>
            <a:t>Смартфон (фото, видео, аудио)</a:t>
          </a:r>
          <a:endParaRPr lang="ru-RU" dirty="0"/>
        </a:p>
      </dgm:t>
    </dgm:pt>
    <dgm:pt modelId="{5CD1F75D-DD33-4519-A6F1-7447395C7BD9}" type="parTrans" cxnId="{1BF526DF-F90C-4958-A84E-71A05C89B55C}">
      <dgm:prSet/>
      <dgm:spPr/>
      <dgm:t>
        <a:bodyPr/>
        <a:lstStyle/>
        <a:p>
          <a:endParaRPr lang="ru-RU"/>
        </a:p>
      </dgm:t>
    </dgm:pt>
    <dgm:pt modelId="{3F6EF791-961E-4A48-A235-D2F95E77AF4C}" type="sibTrans" cxnId="{1BF526DF-F90C-4958-A84E-71A05C89B55C}">
      <dgm:prSet/>
      <dgm:spPr/>
      <dgm:t>
        <a:bodyPr/>
        <a:lstStyle/>
        <a:p>
          <a:endParaRPr lang="ru-RU"/>
        </a:p>
      </dgm:t>
    </dgm:pt>
    <dgm:pt modelId="{FAF9228A-92E5-4729-A0F5-68F4089353F5}">
      <dgm:prSet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D081147B-1974-4AD4-B016-4C846320C862}" type="parTrans" cxnId="{6CF73476-9630-4659-823A-A41F9C2E4B89}">
      <dgm:prSet/>
      <dgm:spPr/>
      <dgm:t>
        <a:bodyPr/>
        <a:lstStyle/>
        <a:p>
          <a:endParaRPr lang="ru-RU"/>
        </a:p>
      </dgm:t>
    </dgm:pt>
    <dgm:pt modelId="{B40CC086-4ED4-4C39-8A34-FAAF7A9E012B}" type="sibTrans" cxnId="{6CF73476-9630-4659-823A-A41F9C2E4B89}">
      <dgm:prSet/>
      <dgm:spPr/>
      <dgm:t>
        <a:bodyPr/>
        <a:lstStyle/>
        <a:p>
          <a:endParaRPr lang="ru-RU"/>
        </a:p>
      </dgm:t>
    </dgm:pt>
    <dgm:pt modelId="{E5A2D1C5-89CC-4765-AD8D-FAF1027DDAD1}">
      <dgm:prSet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8BDFCC4F-4DA3-4E5A-A310-1B49EE40F2AA}" type="parTrans" cxnId="{D614B138-2231-4756-B939-BF1B3A73D58D}">
      <dgm:prSet/>
      <dgm:spPr/>
      <dgm:t>
        <a:bodyPr/>
        <a:lstStyle/>
        <a:p>
          <a:endParaRPr lang="ru-RU"/>
        </a:p>
      </dgm:t>
    </dgm:pt>
    <dgm:pt modelId="{B994E879-605C-4506-A53F-DB6774B8D193}" type="sibTrans" cxnId="{D614B138-2231-4756-B939-BF1B3A73D58D}">
      <dgm:prSet/>
      <dgm:spPr/>
      <dgm:t>
        <a:bodyPr/>
        <a:lstStyle/>
        <a:p>
          <a:endParaRPr lang="ru-RU"/>
        </a:p>
      </dgm:t>
    </dgm:pt>
    <dgm:pt modelId="{D1E1D847-37B0-421D-B410-B100A80A4DFC}">
      <dgm:prSet/>
      <dgm:spPr/>
      <dgm:t>
        <a:bodyPr/>
        <a:lstStyle/>
        <a:p>
          <a:r>
            <a:rPr lang="ru-RU" dirty="0" smtClean="0"/>
            <a:t>Интерактивная доска</a:t>
          </a:r>
          <a:endParaRPr lang="ru-RU" dirty="0"/>
        </a:p>
      </dgm:t>
    </dgm:pt>
    <dgm:pt modelId="{50A8AAD0-2BBD-4AE8-B499-BCA658212401}" type="parTrans" cxnId="{853019B0-7348-4852-8BC1-DD00184A0111}">
      <dgm:prSet/>
      <dgm:spPr/>
      <dgm:t>
        <a:bodyPr/>
        <a:lstStyle/>
        <a:p>
          <a:endParaRPr lang="ru-RU"/>
        </a:p>
      </dgm:t>
    </dgm:pt>
    <dgm:pt modelId="{E387D124-791A-4244-8207-472814DF9296}" type="sibTrans" cxnId="{853019B0-7348-4852-8BC1-DD00184A0111}">
      <dgm:prSet/>
      <dgm:spPr/>
      <dgm:t>
        <a:bodyPr/>
        <a:lstStyle/>
        <a:p>
          <a:endParaRPr lang="ru-RU"/>
        </a:p>
      </dgm:t>
    </dgm:pt>
    <dgm:pt modelId="{04009BAB-3FE0-4DC9-B6E3-393C57D15B3D}">
      <dgm:prSet/>
      <dgm:spPr/>
      <dgm:t>
        <a:bodyPr/>
        <a:lstStyle/>
        <a:p>
          <a:r>
            <a:rPr lang="ru-RU" dirty="0" smtClean="0"/>
            <a:t>Выход в интернет</a:t>
          </a:r>
          <a:endParaRPr lang="ru-RU" dirty="0"/>
        </a:p>
      </dgm:t>
    </dgm:pt>
    <dgm:pt modelId="{6AE8B844-BDB6-4CE0-A300-22EE82318AC5}" type="parTrans" cxnId="{60357B0E-BCD1-4936-B0C6-C35A5CBBDB6E}">
      <dgm:prSet/>
      <dgm:spPr/>
      <dgm:t>
        <a:bodyPr/>
        <a:lstStyle/>
        <a:p>
          <a:endParaRPr lang="ru-RU"/>
        </a:p>
      </dgm:t>
    </dgm:pt>
    <dgm:pt modelId="{2EF001B0-10F6-41D0-8A30-23FFE7AB737B}" type="sibTrans" cxnId="{60357B0E-BCD1-4936-B0C6-C35A5CBBDB6E}">
      <dgm:prSet/>
      <dgm:spPr/>
      <dgm:t>
        <a:bodyPr/>
        <a:lstStyle/>
        <a:p>
          <a:endParaRPr lang="ru-RU"/>
        </a:p>
      </dgm:t>
    </dgm:pt>
    <dgm:pt modelId="{32ADF3FF-86C5-429D-BAD7-9DD7FD5D78C6}" type="pres">
      <dgm:prSet presAssocID="{BC526ED8-FBA2-4E08-B013-3CA1CE56EAB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6E54BF-B2E2-4220-A2B5-43F8D7F11E72}" type="pres">
      <dgm:prSet presAssocID="{3140639C-D482-4567-844C-9CDDF22B3103}" presName="composite" presStyleCnt="0"/>
      <dgm:spPr/>
      <dgm:t>
        <a:bodyPr/>
        <a:lstStyle/>
        <a:p>
          <a:endParaRPr lang="ru-RU"/>
        </a:p>
      </dgm:t>
    </dgm:pt>
    <dgm:pt modelId="{A23CD6BD-DBA9-44AF-AF68-EE206EDD9E9C}" type="pres">
      <dgm:prSet presAssocID="{3140639C-D482-4567-844C-9CDDF22B310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57D1E-8F12-43C9-A495-ADA9B3EA69AF}" type="pres">
      <dgm:prSet presAssocID="{3140639C-D482-4567-844C-9CDDF22B3103}" presName="descendantText" presStyleLbl="alignAcc1" presStyleIdx="0" presStyleCnt="5" custLinFactY="200000" custLinFactNeighborX="341" custLinFactNeighborY="210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C5F1C-00C3-47BD-BE1E-564D7CB02B2B}" type="pres">
      <dgm:prSet presAssocID="{0C366670-DE93-4AD5-98B4-402497DCAAB1}" presName="sp" presStyleCnt="0"/>
      <dgm:spPr/>
      <dgm:t>
        <a:bodyPr/>
        <a:lstStyle/>
        <a:p>
          <a:endParaRPr lang="ru-RU"/>
        </a:p>
      </dgm:t>
    </dgm:pt>
    <dgm:pt modelId="{DC46D356-0B57-4388-B7F2-2DC92E11DAB4}" type="pres">
      <dgm:prSet presAssocID="{75169057-ECC9-402F-A232-B8E3C04A8F69}" presName="composite" presStyleCnt="0"/>
      <dgm:spPr/>
      <dgm:t>
        <a:bodyPr/>
        <a:lstStyle/>
        <a:p>
          <a:endParaRPr lang="ru-RU"/>
        </a:p>
      </dgm:t>
    </dgm:pt>
    <dgm:pt modelId="{AD78EB74-EF06-4761-90CA-6A9ACDC0619E}" type="pres">
      <dgm:prSet presAssocID="{75169057-ECC9-402F-A232-B8E3C04A8F69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460293-C1D5-4480-BB34-0114AD46658B}" type="pres">
      <dgm:prSet presAssocID="{75169057-ECC9-402F-A232-B8E3C04A8F69}" presName="descendantText" presStyleLbl="alignAcc1" presStyleIdx="1" presStyleCnt="5" custLinFactY="-33823" custLinFactNeighborX="68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78CC3D-64A5-47B3-A6A5-50B4B0563AF5}" type="pres">
      <dgm:prSet presAssocID="{3E981560-5C74-4A2B-B075-F9A386463771}" presName="sp" presStyleCnt="0"/>
      <dgm:spPr/>
      <dgm:t>
        <a:bodyPr/>
        <a:lstStyle/>
        <a:p>
          <a:endParaRPr lang="ru-RU"/>
        </a:p>
      </dgm:t>
    </dgm:pt>
    <dgm:pt modelId="{9AEA673F-146E-45B7-AAAA-F9CA695E2287}" type="pres">
      <dgm:prSet presAssocID="{1159FA13-4B5C-452E-AAD4-F041995B4CE3}" presName="composite" presStyleCnt="0"/>
      <dgm:spPr/>
      <dgm:t>
        <a:bodyPr/>
        <a:lstStyle/>
        <a:p>
          <a:endParaRPr lang="ru-RU"/>
        </a:p>
      </dgm:t>
    </dgm:pt>
    <dgm:pt modelId="{BC2B82AF-83CB-4F69-B55D-91F5B6E5A896}" type="pres">
      <dgm:prSet presAssocID="{1159FA13-4B5C-452E-AAD4-F041995B4CE3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29D6A8-EBD7-4096-BB27-B396585D3ADA}" type="pres">
      <dgm:prSet presAssocID="{1159FA13-4B5C-452E-AAD4-F041995B4CE3}" presName="descendantText" presStyleLbl="alignAcc1" presStyleIdx="2" presStyleCnt="5" custLinFactY="-32024" custLinFactNeighborX="86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C7D351-4BA6-4EC6-8100-5F6F783EA52A}" type="pres">
      <dgm:prSet presAssocID="{5E587020-49EF-4C24-BCD0-5DEFBA586A55}" presName="sp" presStyleCnt="0"/>
      <dgm:spPr/>
      <dgm:t>
        <a:bodyPr/>
        <a:lstStyle/>
        <a:p>
          <a:endParaRPr lang="ru-RU"/>
        </a:p>
      </dgm:t>
    </dgm:pt>
    <dgm:pt modelId="{AFEE7ADB-307C-4326-AE7C-5ABECBE4516E}" type="pres">
      <dgm:prSet presAssocID="{FAF9228A-92E5-4729-A0F5-68F4089353F5}" presName="composite" presStyleCnt="0"/>
      <dgm:spPr/>
      <dgm:t>
        <a:bodyPr/>
        <a:lstStyle/>
        <a:p>
          <a:endParaRPr lang="ru-RU"/>
        </a:p>
      </dgm:t>
    </dgm:pt>
    <dgm:pt modelId="{F396DD74-78AD-4295-ADB7-DC1BC6744042}" type="pres">
      <dgm:prSet presAssocID="{FAF9228A-92E5-4729-A0F5-68F4089353F5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D0748-6036-46AC-812B-C061BB3BAA0F}" type="pres">
      <dgm:prSet presAssocID="{FAF9228A-92E5-4729-A0F5-68F4089353F5}" presName="descendantText" presStyleLbl="alignAcc1" presStyleIdx="3" presStyleCnt="5" custLinFactY="36914" custLinFactNeighborX="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DCE708-A82A-4312-9419-540539869FF1}" type="pres">
      <dgm:prSet presAssocID="{B40CC086-4ED4-4C39-8A34-FAAF7A9E012B}" presName="sp" presStyleCnt="0"/>
      <dgm:spPr/>
      <dgm:t>
        <a:bodyPr/>
        <a:lstStyle/>
        <a:p>
          <a:endParaRPr lang="ru-RU"/>
        </a:p>
      </dgm:t>
    </dgm:pt>
    <dgm:pt modelId="{F25BE005-5341-4A05-85D7-AF474314D57D}" type="pres">
      <dgm:prSet presAssocID="{E5A2D1C5-89CC-4765-AD8D-FAF1027DDAD1}" presName="composite" presStyleCnt="0"/>
      <dgm:spPr/>
      <dgm:t>
        <a:bodyPr/>
        <a:lstStyle/>
        <a:p>
          <a:endParaRPr lang="ru-RU"/>
        </a:p>
      </dgm:t>
    </dgm:pt>
    <dgm:pt modelId="{7DCFD1FC-8374-4E73-A54E-462E10AF16CE}" type="pres">
      <dgm:prSet presAssocID="{E5A2D1C5-89CC-4765-AD8D-FAF1027DDAD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F8C38D-D7F7-41AF-857C-A2E290B432B8}" type="pres">
      <dgm:prSet presAssocID="{E5A2D1C5-89CC-4765-AD8D-FAF1027DDAD1}" presName="descendantText" presStyleLbl="alignAcc1" presStyleIdx="4" presStyleCnt="5" custLinFactY="-100000" custLinFactNeighborX="511" custLinFactNeighborY="-166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020101-7243-4366-8168-8937D933C4B3}" type="presOf" srcId="{04009BAB-3FE0-4DC9-B6E3-393C57D15B3D}" destId="{C9F8C38D-D7F7-41AF-857C-A2E290B432B8}" srcOrd="0" destOrd="0" presId="urn:microsoft.com/office/officeart/2005/8/layout/chevron2"/>
    <dgm:cxn modelId="{988AB872-FF01-41CB-9874-08E66B3157AA}" srcId="{BC526ED8-FBA2-4E08-B013-3CA1CE56EABC}" destId="{75169057-ECC9-402F-A232-B8E3C04A8F69}" srcOrd="1" destOrd="0" parTransId="{FA6DFB8F-3E9B-4261-A25D-ED0136D3025F}" sibTransId="{3E981560-5C74-4A2B-B075-F9A386463771}"/>
    <dgm:cxn modelId="{EE66BD3D-4F9B-4A7C-9E58-68D8ECECF46F}" type="presOf" srcId="{3140639C-D482-4567-844C-9CDDF22B3103}" destId="{A23CD6BD-DBA9-44AF-AF68-EE206EDD9E9C}" srcOrd="0" destOrd="0" presId="urn:microsoft.com/office/officeart/2005/8/layout/chevron2"/>
    <dgm:cxn modelId="{C1DF455B-A37C-418A-9B42-E952BA946F33}" srcId="{BC526ED8-FBA2-4E08-B013-3CA1CE56EABC}" destId="{3140639C-D482-4567-844C-9CDDF22B3103}" srcOrd="0" destOrd="0" parTransId="{79F0DB6D-58F1-4959-927D-CED54DF33E92}" sibTransId="{0C366670-DE93-4AD5-98B4-402497DCAAB1}"/>
    <dgm:cxn modelId="{897DBB7E-4CF5-4313-9AA2-0B86205051D1}" srcId="{75169057-ECC9-402F-A232-B8E3C04A8F69}" destId="{07E01272-CB11-4233-8B51-4201C12F97A4}" srcOrd="0" destOrd="0" parTransId="{8D924850-15B0-4381-B2C7-F3E0CBE6391E}" sibTransId="{5678D670-97B5-44DF-995D-EF25CB837086}"/>
    <dgm:cxn modelId="{0387D6F7-41E0-4376-8B77-696BE1B53E6F}" type="presOf" srcId="{75169057-ECC9-402F-A232-B8E3C04A8F69}" destId="{AD78EB74-EF06-4761-90CA-6A9ACDC0619E}" srcOrd="0" destOrd="0" presId="urn:microsoft.com/office/officeart/2005/8/layout/chevron2"/>
    <dgm:cxn modelId="{853019B0-7348-4852-8BC1-DD00184A0111}" srcId="{FAF9228A-92E5-4729-A0F5-68F4089353F5}" destId="{D1E1D847-37B0-421D-B410-B100A80A4DFC}" srcOrd="0" destOrd="0" parTransId="{50A8AAD0-2BBD-4AE8-B499-BCA658212401}" sibTransId="{E387D124-791A-4244-8207-472814DF9296}"/>
    <dgm:cxn modelId="{60357B0E-BCD1-4936-B0C6-C35A5CBBDB6E}" srcId="{E5A2D1C5-89CC-4765-AD8D-FAF1027DDAD1}" destId="{04009BAB-3FE0-4DC9-B6E3-393C57D15B3D}" srcOrd="0" destOrd="0" parTransId="{6AE8B844-BDB6-4CE0-A300-22EE82318AC5}" sibTransId="{2EF001B0-10F6-41D0-8A30-23FFE7AB737B}"/>
    <dgm:cxn modelId="{DEDAC5B2-AC01-4739-ACBB-7A33D45B3FBD}" srcId="{3140639C-D482-4567-844C-9CDDF22B3103}" destId="{95A553E9-51A0-4153-8A5E-FD12B42BAC4E}" srcOrd="0" destOrd="0" parTransId="{146B8F96-0431-40A4-9CC9-EB4ECB7D4335}" sibTransId="{F901945E-340F-4A6F-9BFA-C3AA5E99457C}"/>
    <dgm:cxn modelId="{F5DCA506-3760-4142-AC34-FA47BFF252CD}" type="presOf" srcId="{D1E1D847-37B0-421D-B410-B100A80A4DFC}" destId="{608D0748-6036-46AC-812B-C061BB3BAA0F}" srcOrd="0" destOrd="0" presId="urn:microsoft.com/office/officeart/2005/8/layout/chevron2"/>
    <dgm:cxn modelId="{3794A8FF-C95A-4BD7-A446-E4B823C489E8}" type="presOf" srcId="{FAF9228A-92E5-4729-A0F5-68F4089353F5}" destId="{F396DD74-78AD-4295-ADB7-DC1BC6744042}" srcOrd="0" destOrd="0" presId="urn:microsoft.com/office/officeart/2005/8/layout/chevron2"/>
    <dgm:cxn modelId="{B3BE2921-C817-44E0-A0AD-175C1FF15F5D}" type="presOf" srcId="{FB494559-0F5D-439E-86BA-286697082533}" destId="{6229D6A8-EBD7-4096-BB27-B396585D3ADA}" srcOrd="0" destOrd="0" presId="urn:microsoft.com/office/officeart/2005/8/layout/chevron2"/>
    <dgm:cxn modelId="{29C4270C-6FC5-4411-B3C4-1E2DB2327AC2}" type="presOf" srcId="{BC526ED8-FBA2-4E08-B013-3CA1CE56EABC}" destId="{32ADF3FF-86C5-429D-BAD7-9DD7FD5D78C6}" srcOrd="0" destOrd="0" presId="urn:microsoft.com/office/officeart/2005/8/layout/chevron2"/>
    <dgm:cxn modelId="{EDAB859B-404E-44B9-A166-C363965FC7DA}" type="presOf" srcId="{95A553E9-51A0-4153-8A5E-FD12B42BAC4E}" destId="{05757D1E-8F12-43C9-A495-ADA9B3EA69AF}" srcOrd="0" destOrd="0" presId="urn:microsoft.com/office/officeart/2005/8/layout/chevron2"/>
    <dgm:cxn modelId="{1BF526DF-F90C-4958-A84E-71A05C89B55C}" srcId="{1159FA13-4B5C-452E-AAD4-F041995B4CE3}" destId="{FB494559-0F5D-439E-86BA-286697082533}" srcOrd="0" destOrd="0" parTransId="{5CD1F75D-DD33-4519-A6F1-7447395C7BD9}" sibTransId="{3F6EF791-961E-4A48-A235-D2F95E77AF4C}"/>
    <dgm:cxn modelId="{D614B138-2231-4756-B939-BF1B3A73D58D}" srcId="{BC526ED8-FBA2-4E08-B013-3CA1CE56EABC}" destId="{E5A2D1C5-89CC-4765-AD8D-FAF1027DDAD1}" srcOrd="4" destOrd="0" parTransId="{8BDFCC4F-4DA3-4E5A-A310-1B49EE40F2AA}" sibTransId="{B994E879-605C-4506-A53F-DB6774B8D193}"/>
    <dgm:cxn modelId="{57144DDF-8CA4-43A9-B1C5-02A5AFAD2767}" type="presOf" srcId="{07E01272-CB11-4233-8B51-4201C12F97A4}" destId="{80460293-C1D5-4480-BB34-0114AD46658B}" srcOrd="0" destOrd="0" presId="urn:microsoft.com/office/officeart/2005/8/layout/chevron2"/>
    <dgm:cxn modelId="{1C6A803C-2711-4C82-97FA-D5524D77CA24}" srcId="{BC526ED8-FBA2-4E08-B013-3CA1CE56EABC}" destId="{1159FA13-4B5C-452E-AAD4-F041995B4CE3}" srcOrd="2" destOrd="0" parTransId="{1E1A3EA7-B73B-4E2A-98F1-6C9BB3D6A2F2}" sibTransId="{5E587020-49EF-4C24-BCD0-5DEFBA586A55}"/>
    <dgm:cxn modelId="{5ECD6978-7569-4FD6-A5D8-481B1C2D7A32}" type="presOf" srcId="{1159FA13-4B5C-452E-AAD4-F041995B4CE3}" destId="{BC2B82AF-83CB-4F69-B55D-91F5B6E5A896}" srcOrd="0" destOrd="0" presId="urn:microsoft.com/office/officeart/2005/8/layout/chevron2"/>
    <dgm:cxn modelId="{6CF73476-9630-4659-823A-A41F9C2E4B89}" srcId="{BC526ED8-FBA2-4E08-B013-3CA1CE56EABC}" destId="{FAF9228A-92E5-4729-A0F5-68F4089353F5}" srcOrd="3" destOrd="0" parTransId="{D081147B-1974-4AD4-B016-4C846320C862}" sibTransId="{B40CC086-4ED4-4C39-8A34-FAAF7A9E012B}"/>
    <dgm:cxn modelId="{657BC158-1ABE-4C51-A2AF-B1D7683B00EA}" type="presOf" srcId="{E5A2D1C5-89CC-4765-AD8D-FAF1027DDAD1}" destId="{7DCFD1FC-8374-4E73-A54E-462E10AF16CE}" srcOrd="0" destOrd="0" presId="urn:microsoft.com/office/officeart/2005/8/layout/chevron2"/>
    <dgm:cxn modelId="{FA694A00-7242-4A16-8ED6-6C537E6F7C37}" type="presParOf" srcId="{32ADF3FF-86C5-429D-BAD7-9DD7FD5D78C6}" destId="{196E54BF-B2E2-4220-A2B5-43F8D7F11E72}" srcOrd="0" destOrd="0" presId="urn:microsoft.com/office/officeart/2005/8/layout/chevron2"/>
    <dgm:cxn modelId="{34056729-3985-42A5-A846-36945FB2233B}" type="presParOf" srcId="{196E54BF-B2E2-4220-A2B5-43F8D7F11E72}" destId="{A23CD6BD-DBA9-44AF-AF68-EE206EDD9E9C}" srcOrd="0" destOrd="0" presId="urn:microsoft.com/office/officeart/2005/8/layout/chevron2"/>
    <dgm:cxn modelId="{07C513E5-B524-4053-803C-F3C479FE97AB}" type="presParOf" srcId="{196E54BF-B2E2-4220-A2B5-43F8D7F11E72}" destId="{05757D1E-8F12-43C9-A495-ADA9B3EA69AF}" srcOrd="1" destOrd="0" presId="urn:microsoft.com/office/officeart/2005/8/layout/chevron2"/>
    <dgm:cxn modelId="{9E866B66-DBBF-4295-9AF4-301E27BFC749}" type="presParOf" srcId="{32ADF3FF-86C5-429D-BAD7-9DD7FD5D78C6}" destId="{485C5F1C-00C3-47BD-BE1E-564D7CB02B2B}" srcOrd="1" destOrd="0" presId="urn:microsoft.com/office/officeart/2005/8/layout/chevron2"/>
    <dgm:cxn modelId="{89AAEAC5-68D8-40B8-9753-70E4CA2E90F1}" type="presParOf" srcId="{32ADF3FF-86C5-429D-BAD7-9DD7FD5D78C6}" destId="{DC46D356-0B57-4388-B7F2-2DC92E11DAB4}" srcOrd="2" destOrd="0" presId="urn:microsoft.com/office/officeart/2005/8/layout/chevron2"/>
    <dgm:cxn modelId="{FE60671A-D050-4838-9EE2-1C0F41754AAB}" type="presParOf" srcId="{DC46D356-0B57-4388-B7F2-2DC92E11DAB4}" destId="{AD78EB74-EF06-4761-90CA-6A9ACDC0619E}" srcOrd="0" destOrd="0" presId="urn:microsoft.com/office/officeart/2005/8/layout/chevron2"/>
    <dgm:cxn modelId="{99F49FFE-6200-4169-A200-6F639064F495}" type="presParOf" srcId="{DC46D356-0B57-4388-B7F2-2DC92E11DAB4}" destId="{80460293-C1D5-4480-BB34-0114AD46658B}" srcOrd="1" destOrd="0" presId="urn:microsoft.com/office/officeart/2005/8/layout/chevron2"/>
    <dgm:cxn modelId="{FCA6A6ED-63FA-4069-B9C5-B39719491FF7}" type="presParOf" srcId="{32ADF3FF-86C5-429D-BAD7-9DD7FD5D78C6}" destId="{4278CC3D-64A5-47B3-A6A5-50B4B0563AF5}" srcOrd="3" destOrd="0" presId="urn:microsoft.com/office/officeart/2005/8/layout/chevron2"/>
    <dgm:cxn modelId="{AB32DD1C-3D5D-411D-903B-1723E96C5EC5}" type="presParOf" srcId="{32ADF3FF-86C5-429D-BAD7-9DD7FD5D78C6}" destId="{9AEA673F-146E-45B7-AAAA-F9CA695E2287}" srcOrd="4" destOrd="0" presId="urn:microsoft.com/office/officeart/2005/8/layout/chevron2"/>
    <dgm:cxn modelId="{AE8F18D8-69F3-4C22-B696-337C060BFF29}" type="presParOf" srcId="{9AEA673F-146E-45B7-AAAA-F9CA695E2287}" destId="{BC2B82AF-83CB-4F69-B55D-91F5B6E5A896}" srcOrd="0" destOrd="0" presId="urn:microsoft.com/office/officeart/2005/8/layout/chevron2"/>
    <dgm:cxn modelId="{E0F5C44E-1C06-4E93-95B9-71090D3CF96D}" type="presParOf" srcId="{9AEA673F-146E-45B7-AAAA-F9CA695E2287}" destId="{6229D6A8-EBD7-4096-BB27-B396585D3ADA}" srcOrd="1" destOrd="0" presId="urn:microsoft.com/office/officeart/2005/8/layout/chevron2"/>
    <dgm:cxn modelId="{77043837-B6A0-4BC7-B9DE-11CFABFB062C}" type="presParOf" srcId="{32ADF3FF-86C5-429D-BAD7-9DD7FD5D78C6}" destId="{47C7D351-4BA6-4EC6-8100-5F6F783EA52A}" srcOrd="5" destOrd="0" presId="urn:microsoft.com/office/officeart/2005/8/layout/chevron2"/>
    <dgm:cxn modelId="{A309F768-6B64-4EBA-8D64-6D320B9533CB}" type="presParOf" srcId="{32ADF3FF-86C5-429D-BAD7-9DD7FD5D78C6}" destId="{AFEE7ADB-307C-4326-AE7C-5ABECBE4516E}" srcOrd="6" destOrd="0" presId="urn:microsoft.com/office/officeart/2005/8/layout/chevron2"/>
    <dgm:cxn modelId="{C7003F07-BC25-4B5C-9655-A3BDCCBF95FF}" type="presParOf" srcId="{AFEE7ADB-307C-4326-AE7C-5ABECBE4516E}" destId="{F396DD74-78AD-4295-ADB7-DC1BC6744042}" srcOrd="0" destOrd="0" presId="urn:microsoft.com/office/officeart/2005/8/layout/chevron2"/>
    <dgm:cxn modelId="{CF19A6D8-5985-44D9-88DC-BFC39E3D0AA4}" type="presParOf" srcId="{AFEE7ADB-307C-4326-AE7C-5ABECBE4516E}" destId="{608D0748-6036-46AC-812B-C061BB3BAA0F}" srcOrd="1" destOrd="0" presId="urn:microsoft.com/office/officeart/2005/8/layout/chevron2"/>
    <dgm:cxn modelId="{B4CFCF36-B64B-441F-A2C9-4E9B4A38783E}" type="presParOf" srcId="{32ADF3FF-86C5-429D-BAD7-9DD7FD5D78C6}" destId="{F5DCE708-A82A-4312-9419-540539869FF1}" srcOrd="7" destOrd="0" presId="urn:microsoft.com/office/officeart/2005/8/layout/chevron2"/>
    <dgm:cxn modelId="{7FC0644C-9158-4391-9843-0147B2C3ED25}" type="presParOf" srcId="{32ADF3FF-86C5-429D-BAD7-9DD7FD5D78C6}" destId="{F25BE005-5341-4A05-85D7-AF474314D57D}" srcOrd="8" destOrd="0" presId="urn:microsoft.com/office/officeart/2005/8/layout/chevron2"/>
    <dgm:cxn modelId="{9A549EE3-B5F6-48E6-A817-10A11896E2BB}" type="presParOf" srcId="{F25BE005-5341-4A05-85D7-AF474314D57D}" destId="{7DCFD1FC-8374-4E73-A54E-462E10AF16CE}" srcOrd="0" destOrd="0" presId="urn:microsoft.com/office/officeart/2005/8/layout/chevron2"/>
    <dgm:cxn modelId="{B1BE986C-1384-4E25-8A85-BCF782112C95}" type="presParOf" srcId="{F25BE005-5341-4A05-85D7-AF474314D57D}" destId="{C9F8C38D-D7F7-41AF-857C-A2E290B432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7A8F5-19F8-48F7-904B-E7BFA4B13F00}">
      <dsp:nvSpPr>
        <dsp:cNvPr id="0" name=""/>
        <dsp:cNvSpPr/>
      </dsp:nvSpPr>
      <dsp:spPr>
        <a:xfrm>
          <a:off x="0" y="174174"/>
          <a:ext cx="5615992" cy="1752730"/>
        </a:xfrm>
        <a:prstGeom prst="ellipse">
          <a:avLst/>
        </a:prstGeom>
        <a:solidFill>
          <a:srgbClr val="FFC000"/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200" b="1" kern="1200" dirty="0" smtClean="0"/>
            <a:t>Области применения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200" b="1" kern="1200" dirty="0" smtClean="0"/>
            <a:t>ИКТ</a:t>
          </a:r>
          <a:endParaRPr lang="ru-RU" sz="3200" b="1" kern="1200" dirty="0"/>
        </a:p>
      </dsp:txBody>
      <dsp:txXfrm>
        <a:off x="822443" y="430855"/>
        <a:ext cx="3971106" cy="1239368"/>
      </dsp:txXfrm>
    </dsp:sp>
    <dsp:sp modelId="{0CADAB56-9D4D-41BB-ABFE-EF63C9E4901D}">
      <dsp:nvSpPr>
        <dsp:cNvPr id="0" name=""/>
        <dsp:cNvSpPr/>
      </dsp:nvSpPr>
      <dsp:spPr>
        <a:xfrm rot="21526911">
          <a:off x="5609412" y="969210"/>
          <a:ext cx="754835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754835" y="13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967959" y="964074"/>
        <a:ext cx="37741" cy="37741"/>
      </dsp:txXfrm>
    </dsp:sp>
    <dsp:sp modelId="{81F35914-32F0-40B5-ABD4-65302D234836}">
      <dsp:nvSpPr>
        <dsp:cNvPr id="0" name=""/>
        <dsp:cNvSpPr/>
      </dsp:nvSpPr>
      <dsp:spPr>
        <a:xfrm>
          <a:off x="6362524" y="0"/>
          <a:ext cx="3703802" cy="1871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Обмен опытом</a:t>
          </a:r>
          <a:endParaRPr lang="ru-RU" sz="2900" b="1" kern="1200" dirty="0"/>
        </a:p>
      </dsp:txBody>
      <dsp:txXfrm>
        <a:off x="6904933" y="274024"/>
        <a:ext cx="2618984" cy="1323107"/>
      </dsp:txXfrm>
    </dsp:sp>
    <dsp:sp modelId="{3991A532-7598-4979-9634-2942EA1AFCF6}">
      <dsp:nvSpPr>
        <dsp:cNvPr id="0" name=""/>
        <dsp:cNvSpPr/>
      </dsp:nvSpPr>
      <dsp:spPr>
        <a:xfrm rot="637282">
          <a:off x="5177287" y="1892846"/>
          <a:ext cx="4391029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4391029" y="13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7263026" y="1796805"/>
        <a:ext cx="219551" cy="219551"/>
      </dsp:txXfrm>
    </dsp:sp>
    <dsp:sp modelId="{5D710F65-F386-4BC9-8C94-22F0669E3367}">
      <dsp:nvSpPr>
        <dsp:cNvPr id="0" name=""/>
        <dsp:cNvSpPr/>
      </dsp:nvSpPr>
      <dsp:spPr>
        <a:xfrm>
          <a:off x="9479612" y="1626918"/>
          <a:ext cx="2781659" cy="1871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Конкурсы  Проекты</a:t>
          </a:r>
          <a:endParaRPr lang="ru-RU" sz="2900" b="1" kern="1200" dirty="0"/>
        </a:p>
      </dsp:txBody>
      <dsp:txXfrm>
        <a:off x="9886977" y="1900942"/>
        <a:ext cx="1966929" cy="1323107"/>
      </dsp:txXfrm>
    </dsp:sp>
    <dsp:sp modelId="{49733161-E278-4612-933C-18569267CEFC}">
      <dsp:nvSpPr>
        <dsp:cNvPr id="0" name=""/>
        <dsp:cNvSpPr/>
      </dsp:nvSpPr>
      <dsp:spPr>
        <a:xfrm rot="1584112">
          <a:off x="4049670" y="2856547"/>
          <a:ext cx="4847748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4847748" y="13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6352351" y="2749088"/>
        <a:ext cx="242387" cy="242387"/>
      </dsp:txXfrm>
    </dsp:sp>
    <dsp:sp modelId="{8E6BDA3B-5CFD-450A-905D-A565159029E1}">
      <dsp:nvSpPr>
        <dsp:cNvPr id="0" name=""/>
        <dsp:cNvSpPr/>
      </dsp:nvSpPr>
      <dsp:spPr>
        <a:xfrm>
          <a:off x="7937901" y="3710762"/>
          <a:ext cx="4226397" cy="1871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Взаимодействие с семьей</a:t>
          </a:r>
          <a:endParaRPr lang="ru-RU" sz="2400" b="1" kern="1200" dirty="0"/>
        </a:p>
      </dsp:txBody>
      <dsp:txXfrm>
        <a:off x="8556843" y="3984786"/>
        <a:ext cx="2988513" cy="1323107"/>
      </dsp:txXfrm>
    </dsp:sp>
    <dsp:sp modelId="{BD792ECF-7D38-49A7-8295-F3D2C60366A0}">
      <dsp:nvSpPr>
        <dsp:cNvPr id="0" name=""/>
        <dsp:cNvSpPr/>
      </dsp:nvSpPr>
      <dsp:spPr>
        <a:xfrm rot="5723341">
          <a:off x="1332695" y="3180262"/>
          <a:ext cx="2546198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2546198" y="13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2542139" y="3130341"/>
        <a:ext cx="127309" cy="127309"/>
      </dsp:txXfrm>
    </dsp:sp>
    <dsp:sp modelId="{A7BAC464-655E-4F59-B630-6759AD010F96}">
      <dsp:nvSpPr>
        <dsp:cNvPr id="0" name=""/>
        <dsp:cNvSpPr/>
      </dsp:nvSpPr>
      <dsp:spPr>
        <a:xfrm>
          <a:off x="444453" y="4460515"/>
          <a:ext cx="3907215" cy="1871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Образовательный процесс</a:t>
          </a:r>
          <a:endParaRPr lang="ru-RU" sz="2400" b="1" kern="1200" dirty="0"/>
        </a:p>
      </dsp:txBody>
      <dsp:txXfrm>
        <a:off x="1016651" y="4734539"/>
        <a:ext cx="2762819" cy="1323107"/>
      </dsp:txXfrm>
    </dsp:sp>
    <dsp:sp modelId="{2BBFB540-FF52-4456-A977-81E54CAD3F32}">
      <dsp:nvSpPr>
        <dsp:cNvPr id="0" name=""/>
        <dsp:cNvSpPr/>
      </dsp:nvSpPr>
      <dsp:spPr>
        <a:xfrm rot="2840648">
          <a:off x="3330583" y="2457082"/>
          <a:ext cx="1571968" cy="27469"/>
        </a:xfrm>
        <a:custGeom>
          <a:avLst/>
          <a:gdLst/>
          <a:ahLst/>
          <a:cxnLst/>
          <a:rect l="0" t="0" r="0" b="0"/>
          <a:pathLst>
            <a:path>
              <a:moveTo>
                <a:pt x="0" y="13734"/>
              </a:moveTo>
              <a:lnTo>
                <a:pt x="1571968" y="13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77268" y="2431518"/>
        <a:ext cx="78598" cy="78598"/>
      </dsp:txXfrm>
    </dsp:sp>
    <dsp:sp modelId="{1E02ADC2-BAAE-4B86-8336-DD89BB49A1E6}">
      <dsp:nvSpPr>
        <dsp:cNvPr id="0" name=""/>
        <dsp:cNvSpPr/>
      </dsp:nvSpPr>
      <dsp:spPr>
        <a:xfrm>
          <a:off x="3610120" y="2958639"/>
          <a:ext cx="3635786" cy="1871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Ведение документации</a:t>
          </a:r>
          <a:endParaRPr lang="ru-RU" sz="2800" b="1" kern="1200" dirty="0"/>
        </a:p>
      </dsp:txBody>
      <dsp:txXfrm>
        <a:off x="4142569" y="3232663"/>
        <a:ext cx="2570888" cy="1323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3CD6BD-DBA9-44AF-AF68-EE206EDD9E9C}">
      <dsp:nvSpPr>
        <dsp:cNvPr id="0" name=""/>
        <dsp:cNvSpPr/>
      </dsp:nvSpPr>
      <dsp:spPr>
        <a:xfrm rot="5400000">
          <a:off x="-146338" y="147476"/>
          <a:ext cx="975588" cy="68291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</a:t>
          </a:r>
          <a:endParaRPr lang="ru-RU" sz="2000" kern="1200" dirty="0"/>
        </a:p>
      </dsp:txBody>
      <dsp:txXfrm rot="-5400000">
        <a:off x="0" y="342594"/>
        <a:ext cx="682912" cy="292676"/>
      </dsp:txXfrm>
    </dsp:sp>
    <dsp:sp modelId="{05757D1E-8F12-43C9-A495-ADA9B3EA69AF}">
      <dsp:nvSpPr>
        <dsp:cNvPr id="0" name=""/>
        <dsp:cNvSpPr/>
      </dsp:nvSpPr>
      <dsp:spPr>
        <a:xfrm rot="5400000">
          <a:off x="4430135" y="-1143179"/>
          <a:ext cx="634132" cy="8128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Проектор</a:t>
          </a:r>
          <a:endParaRPr lang="ru-RU" sz="3900" kern="1200" dirty="0"/>
        </a:p>
      </dsp:txBody>
      <dsp:txXfrm rot="-5400000">
        <a:off x="682912" y="2635000"/>
        <a:ext cx="8097622" cy="572220"/>
      </dsp:txXfrm>
    </dsp:sp>
    <dsp:sp modelId="{AD78EB74-EF06-4761-90CA-6A9ACDC0619E}">
      <dsp:nvSpPr>
        <dsp:cNvPr id="0" name=""/>
        <dsp:cNvSpPr/>
      </dsp:nvSpPr>
      <dsp:spPr>
        <a:xfrm rot="5400000">
          <a:off x="-146338" y="1004446"/>
          <a:ext cx="975588" cy="68291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</a:t>
          </a:r>
          <a:endParaRPr lang="ru-RU" sz="2000" kern="1200" dirty="0"/>
        </a:p>
      </dsp:txBody>
      <dsp:txXfrm rot="-5400000">
        <a:off x="0" y="1199564"/>
        <a:ext cx="682912" cy="292676"/>
      </dsp:txXfrm>
    </dsp:sp>
    <dsp:sp modelId="{80460293-C1D5-4480-BB34-0114AD46658B}">
      <dsp:nvSpPr>
        <dsp:cNvPr id="0" name=""/>
        <dsp:cNvSpPr/>
      </dsp:nvSpPr>
      <dsp:spPr>
        <a:xfrm rot="5400000">
          <a:off x="4430135" y="-3737730"/>
          <a:ext cx="634132" cy="8128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Компьютер (ноутбук, планшет)</a:t>
          </a:r>
          <a:endParaRPr lang="ru-RU" sz="3900" kern="1200" dirty="0"/>
        </a:p>
      </dsp:txBody>
      <dsp:txXfrm rot="-5400000">
        <a:off x="682912" y="40449"/>
        <a:ext cx="8097622" cy="572220"/>
      </dsp:txXfrm>
    </dsp:sp>
    <dsp:sp modelId="{BC2B82AF-83CB-4F69-B55D-91F5B6E5A896}">
      <dsp:nvSpPr>
        <dsp:cNvPr id="0" name=""/>
        <dsp:cNvSpPr/>
      </dsp:nvSpPr>
      <dsp:spPr>
        <a:xfrm rot="5400000">
          <a:off x="-146338" y="1861416"/>
          <a:ext cx="975588" cy="68291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</a:t>
          </a:r>
          <a:endParaRPr lang="ru-RU" sz="2000" kern="1200" dirty="0"/>
        </a:p>
      </dsp:txBody>
      <dsp:txXfrm rot="-5400000">
        <a:off x="0" y="2056534"/>
        <a:ext cx="682912" cy="292676"/>
      </dsp:txXfrm>
    </dsp:sp>
    <dsp:sp modelId="{6229D6A8-EBD7-4096-BB27-B396585D3ADA}">
      <dsp:nvSpPr>
        <dsp:cNvPr id="0" name=""/>
        <dsp:cNvSpPr/>
      </dsp:nvSpPr>
      <dsp:spPr>
        <a:xfrm rot="5400000">
          <a:off x="4430135" y="-2869351"/>
          <a:ext cx="634132" cy="8128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Смартфон (фото, видео, аудио)</a:t>
          </a:r>
          <a:endParaRPr lang="ru-RU" sz="3900" kern="1200" dirty="0"/>
        </a:p>
      </dsp:txBody>
      <dsp:txXfrm rot="-5400000">
        <a:off x="682912" y="908828"/>
        <a:ext cx="8097622" cy="572220"/>
      </dsp:txXfrm>
    </dsp:sp>
    <dsp:sp modelId="{F396DD74-78AD-4295-ADB7-DC1BC6744042}">
      <dsp:nvSpPr>
        <dsp:cNvPr id="0" name=""/>
        <dsp:cNvSpPr/>
      </dsp:nvSpPr>
      <dsp:spPr>
        <a:xfrm rot="5400000">
          <a:off x="-146338" y="2718387"/>
          <a:ext cx="975588" cy="68291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4</a:t>
          </a:r>
          <a:endParaRPr lang="ru-RU" sz="2000" kern="1200" dirty="0"/>
        </a:p>
      </dsp:txBody>
      <dsp:txXfrm rot="-5400000">
        <a:off x="0" y="2913505"/>
        <a:ext cx="682912" cy="292676"/>
      </dsp:txXfrm>
    </dsp:sp>
    <dsp:sp modelId="{608D0748-6036-46AC-812B-C061BB3BAA0F}">
      <dsp:nvSpPr>
        <dsp:cNvPr id="0" name=""/>
        <dsp:cNvSpPr/>
      </dsp:nvSpPr>
      <dsp:spPr>
        <a:xfrm rot="5400000">
          <a:off x="4430135" y="-306957"/>
          <a:ext cx="634132" cy="8128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Интерактивная доска</a:t>
          </a:r>
          <a:endParaRPr lang="ru-RU" sz="3900" kern="1200" dirty="0"/>
        </a:p>
      </dsp:txBody>
      <dsp:txXfrm rot="-5400000">
        <a:off x="682912" y="3471222"/>
        <a:ext cx="8097622" cy="572220"/>
      </dsp:txXfrm>
    </dsp:sp>
    <dsp:sp modelId="{7DCFD1FC-8374-4E73-A54E-462E10AF16CE}">
      <dsp:nvSpPr>
        <dsp:cNvPr id="0" name=""/>
        <dsp:cNvSpPr/>
      </dsp:nvSpPr>
      <dsp:spPr>
        <a:xfrm rot="5400000">
          <a:off x="-146338" y="3575357"/>
          <a:ext cx="975588" cy="68291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</a:t>
          </a:r>
          <a:endParaRPr lang="ru-RU" sz="2000" kern="1200" dirty="0"/>
        </a:p>
      </dsp:txBody>
      <dsp:txXfrm rot="-5400000">
        <a:off x="0" y="3770475"/>
        <a:ext cx="682912" cy="292676"/>
      </dsp:txXfrm>
    </dsp:sp>
    <dsp:sp modelId="{C9F8C38D-D7F7-41AF-857C-A2E290B432B8}">
      <dsp:nvSpPr>
        <dsp:cNvPr id="0" name=""/>
        <dsp:cNvSpPr/>
      </dsp:nvSpPr>
      <dsp:spPr>
        <a:xfrm rot="5400000">
          <a:off x="4430135" y="-2011091"/>
          <a:ext cx="634132" cy="8128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Выход в интернет</a:t>
          </a:r>
          <a:endParaRPr lang="ru-RU" sz="3900" kern="1200" dirty="0"/>
        </a:p>
      </dsp:txBody>
      <dsp:txXfrm rot="-5400000">
        <a:off x="682912" y="1767088"/>
        <a:ext cx="8097622" cy="572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36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1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899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936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1743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222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978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92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28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8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2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51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65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45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083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84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17F19-83C0-4CD1-B6D5-8E71B8332F70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F5D02B-811B-4705-BBCA-97737C3A6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04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line-convert.com/ru" TargetMode="External"/><Relationship Id="rId2" Type="http://schemas.openxmlformats.org/officeDocument/2006/relationships/hyperlink" Target="https://mp3cut.net/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&#1052;&#1077;&#1090;&#1086;&#1076;&#1086;&#1073;-&#1080;&#1077;%20&#1084;&#1091;&#1079;.20/&#1050;&#1088;&#1080;&#1075;&#1077;&#1088;%20&#1056;&#1072;&#1073;&#1086;&#1090;&#1072;%20&#1089;&#1086;%20&#1079;&#1074;&#1091;&#1082;&#1086;&#1084;.mp4" TargetMode="External"/><Relationship Id="rId4" Type="http://schemas.openxmlformats.org/officeDocument/2006/relationships/hyperlink" Target="https://myvoicemod.com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&#1052;&#1077;&#1090;&#1086;&#1076;&#1086;&#1073;-&#1080;&#1077;%20&#1084;&#1091;&#1079;.20/&#1050;&#1072;&#1087;&#1077;&#1083;&#1100;.mp4" TargetMode="External"/><Relationship Id="rId13" Type="http://schemas.openxmlformats.org/officeDocument/2006/relationships/hyperlink" Target="&#1052;&#1077;&#1090;&#1086;&#1076;&#1086;&#1073;-&#1080;&#1077;%20&#1084;&#1091;&#1079;.20/&#1059;&#1075;&#1072;&#1076;&#1072;&#1081;%20&#1089;&#1082;&#1072;&#1079;&#1082;&#1091;.pptx" TargetMode="External"/><Relationship Id="rId18" Type="http://schemas.openxmlformats.org/officeDocument/2006/relationships/hyperlink" Target="&#1052;&#1077;&#1090;&#1086;&#1076;&#1086;&#1073;-&#1080;&#1077;%20&#1084;&#1091;&#1079;.20/&#1050;&#1088;&#1080;&#1075;&#1077;&#1088;%20&#1084;&#1091;&#1083;&#1100;&#1090;&#1092;&#1080;&#1083;&#1100;&#1084;&#1099;.mp4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6.png"/><Relationship Id="rId7" Type="http://schemas.openxmlformats.org/officeDocument/2006/relationships/hyperlink" Target="&#1052;&#1077;&#1090;&#1086;&#1076;&#1086;&#1073;-&#1080;&#1077;%20&#1084;&#1091;&#1079;.20/&#1054;%20&#1052;&#1091;&#1079;&#1099;&#1082;&#1077;.%20&#1063;&#1090;&#1086;%20&#1090;&#1072;&#1082;&#1086;&#1077;%20&#1084;&#1091;&#1079;&#1099;&#1082;&#1072;.wmv" TargetMode="External"/><Relationship Id="rId12" Type="http://schemas.openxmlformats.org/officeDocument/2006/relationships/hyperlink" Target="&#1052;&#1077;&#1090;&#1086;&#1076;&#1086;&#1073;-&#1080;&#1077;%20&#1084;&#1091;&#1079;.20/&#1058;&#1088;&#1077;&#1091;&#1075;&#1086;&#1083;&#1100;&#1085;&#1080;&#1082;%20&#1080;%20&#1073;&#1072;&#1088;&#1072;&#1073;&#1072;&#1085;.wmv" TargetMode="External"/><Relationship Id="rId17" Type="http://schemas.openxmlformats.org/officeDocument/2006/relationships/hyperlink" Target="&#1052;&#1077;&#1090;&#1086;&#1076;&#1086;&#1073;-&#1080;&#1077;%20&#1084;&#1091;&#1079;.20/&#1050;&#1088;&#1080;&#1075;&#1077;&#1088;%20&#1054;&#1073;&#1079;&#1086;&#1088;%20&#1055;&#1088;&#1077;&#1079;&#1077;&#1085;&#1090;&#1072;&#1094;&#1080;&#1080;.mp4" TargetMode="External"/><Relationship Id="rId2" Type="http://schemas.openxmlformats.org/officeDocument/2006/relationships/hyperlink" Target="&#1052;&#1077;&#1090;&#1086;&#1076;&#1086;&#1073;-&#1080;&#1077;%20&#1084;&#1091;&#1079;.20/&#1045;&#1083;&#1086;&#1095;&#1082;&#1072;.mp4" TargetMode="External"/><Relationship Id="rId16" Type="http://schemas.openxmlformats.org/officeDocument/2006/relationships/image" Target="../media/image1.png"/><Relationship Id="rId20" Type="http://schemas.openxmlformats.org/officeDocument/2006/relationships/hyperlink" Target="&#1052;&#1077;&#1090;&#1086;&#1076;&#1086;&#1073;-&#1080;&#1077;%20&#1084;&#1091;&#1079;.20/&#1057;&#1093;&#1077;&#1084;&#1099;%20&#1087;&#1086;&#1089;&#1090;&#1088;&#1086;&#1077;&#1085;&#1080;&#1103;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2;&#1077;&#1090;&#1086;&#1076;&#1086;&#1073;-&#1080;&#1077;%20&#1084;&#1091;&#1079;.20/&#1041;&#1072;&#1088;&#1072;&#1073;&#1072;&#1085;%20&#1058;&#1080;&#1085;&#1080;%20&#1083;&#1072;&#1074;.mp4" TargetMode="External"/><Relationship Id="rId11" Type="http://schemas.openxmlformats.org/officeDocument/2006/relationships/image" Target="../media/image4.png"/><Relationship Id="rId5" Type="http://schemas.openxmlformats.org/officeDocument/2006/relationships/hyperlink" Target="&#1052;&#1077;&#1090;&#1086;&#1076;&#1086;&#1073;-&#1080;&#1077;%20&#1084;&#1091;&#1079;.20/&#1059;&#1075;&#1072;&#1076;&#1072;&#1081;%20&#1087;&#1077;&#1089;&#1077;&#1085;&#1082;&#1091;.pptx" TargetMode="External"/><Relationship Id="rId15" Type="http://schemas.openxmlformats.org/officeDocument/2006/relationships/hyperlink" Target="&#1052;&#1077;&#1090;&#1086;&#1076;&#1086;&#1073;-&#1080;&#1077;%20&#1084;&#1091;&#1079;.20/&#1050;&#1088;&#1080;&#1075;&#1077;&#1088;%20&#1087;&#1088;&#1072;&#1082;&#1090;&#1080;&#1082;&#1091;&#1084;.mp4" TargetMode="External"/><Relationship Id="rId10" Type="http://schemas.openxmlformats.org/officeDocument/2006/relationships/hyperlink" Target="&#1052;&#1077;&#1090;&#1086;&#1076;&#1086;&#1073;-&#1080;&#1077;%20&#1084;&#1091;&#1079;.20/&#1042;&#1053;%20&#1043;&#1072;&#1088;&#1084;&#1086;&#1096;&#1082;&#1072;.mp4" TargetMode="External"/><Relationship Id="rId19" Type="http://schemas.openxmlformats.org/officeDocument/2006/relationships/image" Target="../media/image5.png"/><Relationship Id="rId4" Type="http://schemas.openxmlformats.org/officeDocument/2006/relationships/hyperlink" Target="&#1052;&#1077;&#1090;&#1086;&#1076;&#1086;&#1073;-&#1080;&#1077;%20&#1084;&#1091;&#1079;.20/&#1048;&#1058;&#1072;&#1073;&#1083;&#1080;&#1094;&#1072;%20&#1044;&#1091;&#1093;&#1086;&#1074;&#1099;&#1077;%20&#1080;&#1085;&#1089;&#1090;&#1088;.%20&#1086;&#1079;&#1074;&#1091;&#1095;&#1077;&#1085;&#1085;&#1072;&#1103;.pptx" TargetMode="External"/><Relationship Id="rId9" Type="http://schemas.openxmlformats.org/officeDocument/2006/relationships/image" Target="../media/image3.png"/><Relationship Id="rId14" Type="http://schemas.openxmlformats.org/officeDocument/2006/relationships/hyperlink" Target="&#1052;&#1077;&#1090;&#1086;&#1076;&#1086;&#1073;-&#1080;&#1077;%20&#1084;&#1091;&#1079;.20/&#1057;&#1086;&#1079;&#1076;&#1072;&#1085;&#1080;&#1077;%20&#1080;&#1085;&#1090;&#1077;&#1088;.&#1090;&#1072;&#1073;&#1083;..mp4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&#1052;&#1077;&#1090;&#1086;&#1076;&#1086;&#1073;-&#1080;&#1077;%20&#1084;&#1091;&#1079;.20/&#1044;&#1080;&#1076;&#1072;&#1082;&#1090;.&#1080;&#1075;&#1088;&#1072;%20&#1089;%20&#1076;&#1074;&#1080;&#1078;&#1091;&#1097;.%20&#1086;&#1073;&#1098;&#1077;&#1082;&#1090;&#1072;&#1084;&#1080;%20&#1087;&#1086;%20&#1084;&#1091;&#1079;&#1099;&#1082;&#1077;.pptx" TargetMode="External"/><Relationship Id="rId3" Type="http://schemas.openxmlformats.org/officeDocument/2006/relationships/image" Target="../media/image7.png"/><Relationship Id="rId7" Type="http://schemas.openxmlformats.org/officeDocument/2006/relationships/hyperlink" Target="&#1052;&#1077;&#1090;&#1086;&#1076;&#1086;&#1073;-&#1080;&#1077;%20&#1084;&#1091;&#1079;.20/&#1057;&#1090;&#1088;&#1091;&#1085;&#1085;&#1099;&#1077;%20%20&#1080;&#1085;&#1089;&#1090;&#1088;&#1091;&#1084;&#1077;&#1085;&#1090;&#1099;%20&#1089;&#1080;&#1084;&#1092;.%20&#1086;&#1088;&#1082;.29.11.20.pptx" TargetMode="External"/><Relationship Id="rId2" Type="http://schemas.openxmlformats.org/officeDocument/2006/relationships/hyperlink" Target="&#1052;&#1077;&#1090;&#1086;&#1076;&#1086;&#1073;-&#1080;&#1077;%20&#1084;&#1091;&#1079;.20/&#1048;&#1048;%20&#1062;&#1074;&#1077;&#1090;&#1086;&#1095;&#1082;&#1080;%20&#1085;&#1072;&#1089;&#1090;&#1088;&#1086;&#1077;&#1085;&#1080;&#1081;%20&#1086;&#1090;%2029.11.20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2;&#1077;&#1090;&#1086;&#1076;&#1086;&#1073;-&#1080;&#1077;%20&#1084;&#1091;&#1079;.20/&#1042;&#1080;&#1082;&#1090;&#1086;&#1088;&#1080;&#1085;&#1072;%20&#1047;&#1085;&#1072;&#1090;&#1086;&#1082;&#1080;%20&#1084;&#1091;&#1079;&#1099;&#1082;&#1080;.pptx" TargetMode="External"/><Relationship Id="rId5" Type="http://schemas.openxmlformats.org/officeDocument/2006/relationships/hyperlink" Target="&#1052;&#1077;&#1090;&#1086;&#1076;&#1086;&#1073;-&#1080;&#1077;%20&#1084;&#1091;&#1079;.20/&#1052;&#1091;&#1079;.&#1079;&#1072;&#1075;&#1072;&#1076;&#1082;&#1080;%20&#1088;&#1091;&#1089;%20&#1085;&#1072;&#1088;%20&#1080;&#1085;&#1089;&#1090;&#1088;.pptx" TargetMode="Externa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&#1052;&#1077;&#1090;&#1086;&#1076;&#1086;&#1073;-&#1080;&#1077;%20&#1084;&#1091;&#1079;.20/&#1050;&#1088;&#1080;&#1075;&#1077;&#1088;%20&#1047;&#1072;&#1082;&#1083;&#1102;&#1095;&#1080;&#1090;.%20&#1089;&#1083;&#1086;&#1074;&#1086;.MP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0654" y="678874"/>
            <a:ext cx="8478981" cy="2590800"/>
          </a:xfrm>
        </p:spPr>
        <p:txBody>
          <a:bodyPr>
            <a:normAutofit/>
          </a:bodyPr>
          <a:lstStyle/>
          <a:p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ИКТ в музыкальной деятельности: медиа копилка </a:t>
            </a: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педагога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35927" y="3754583"/>
            <a:ext cx="6442364" cy="1551708"/>
          </a:xfrm>
          <a:ln>
            <a:noFill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Севостьянова Виолетта Владимировна 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МБДОУ детский сад №392</a:t>
            </a:r>
          </a:p>
          <a:p>
            <a:pPr lvl="1">
              <a:spcBef>
                <a:spcPts val="0"/>
              </a:spcBef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Кригер Галина Сергеевна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МБДОУ-детский сад №52</a:t>
            </a:r>
            <a:r>
              <a:rPr lang="ru-RU" sz="2400" b="1" dirty="0" smtClean="0"/>
              <a:t>1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13337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56806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Федеральный закон</a:t>
            </a:r>
            <a:br>
              <a:rPr lang="ru-RU" dirty="0" smtClean="0"/>
            </a:br>
            <a:r>
              <a:rPr lang="ru-RU" dirty="0" smtClean="0"/>
              <a:t>«Об образовании в Российской Федерации»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602739" cy="3880773"/>
          </a:xfrm>
        </p:spPr>
        <p:txBody>
          <a:bodyPr/>
          <a:lstStyle/>
          <a:p>
            <a:r>
              <a:rPr lang="ru-RU" i="1" dirty="0"/>
              <a:t>С</a:t>
            </a:r>
            <a:r>
              <a:rPr lang="ru-RU" i="1" dirty="0" smtClean="0"/>
              <a:t>татья</a:t>
            </a:r>
            <a:r>
              <a:rPr lang="ru-RU" i="1" dirty="0"/>
              <a:t> </a:t>
            </a:r>
            <a:r>
              <a:rPr lang="ru-RU" i="1" dirty="0" smtClean="0"/>
              <a:t>16. </a:t>
            </a:r>
            <a:r>
              <a:rPr lang="ru-RU" i="1" dirty="0"/>
              <a:t>«Реализация образовательных программ с применением электронного обучения и дистанционных образовательных технологий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«Под электронным обучением понимается организация образовательной деятельности с применением информационных технологий, технических средств, а также информационных телекоммуникационных сетей…»</a:t>
            </a:r>
            <a:endParaRPr lang="ru-RU" dirty="0"/>
          </a:p>
          <a:p>
            <a:r>
              <a:rPr lang="ru-RU" i="1" dirty="0"/>
              <a:t>С</a:t>
            </a:r>
            <a:r>
              <a:rPr lang="ru-RU" i="1" dirty="0" smtClean="0"/>
              <a:t>татья</a:t>
            </a:r>
            <a:r>
              <a:rPr lang="ru-RU" i="1" dirty="0"/>
              <a:t> </a:t>
            </a:r>
            <a:r>
              <a:rPr lang="ru-RU" i="1" dirty="0" smtClean="0"/>
              <a:t>18. </a:t>
            </a:r>
            <a:r>
              <a:rPr lang="ru-RU" i="1" dirty="0"/>
              <a:t>« Печатные и электронные образовательные и информационные ресурсы</a:t>
            </a:r>
            <a:r>
              <a:rPr lang="ru-RU" i="1" dirty="0" smtClean="0"/>
              <a:t>»</a:t>
            </a:r>
            <a:endParaRPr lang="ru-RU" i="1" dirty="0"/>
          </a:p>
          <a:p>
            <a:pPr marL="0" indent="0">
              <a:buNone/>
            </a:pPr>
            <a:r>
              <a:rPr lang="ru-RU" dirty="0" smtClean="0"/>
              <a:t>« В организациях, осуществляемых образовательную деятельность, в целях обеспечения реализации образовательных программ формируются библиотеки, в том числе цифровые (электронные) библиотеки…»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1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609271"/>
              </p:ext>
            </p:extLst>
          </p:nvPr>
        </p:nvGraphicFramePr>
        <p:xfrm>
          <a:off x="-1438893" y="146319"/>
          <a:ext cx="12261272" cy="6331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204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41804" cy="1320800"/>
          </a:xfrm>
        </p:spPr>
        <p:txBody>
          <a:bodyPr/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Технические средства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для реализации ИКТ в ДОО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779628"/>
              </p:ext>
            </p:extLst>
          </p:nvPr>
        </p:nvGraphicFramePr>
        <p:xfrm>
          <a:off x="484908" y="2036618"/>
          <a:ext cx="8811491" cy="4405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77863" y="609600"/>
            <a:ext cx="884180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Технические средства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для реализации ИКТ в ДОО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77334" y="609600"/>
            <a:ext cx="884180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Технические средства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для реализации ИКТ в ДОО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490" y="-19046"/>
            <a:ext cx="7329055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ИКТ РЕСУРСЫ: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290421" y="1531074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ИГРА НА ИНСТРУМЕНТАХ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9558618" y="267278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ПЕНИЕ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9558617" y="2875686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СЛУШАНИЕ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8071361" y="4241802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МУЗЫКАЛЬНО-РИТМИЧЕСКИЕ ДВИЖЕНИЯ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9579907" y="5564910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ДОСУГ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210427" y="568037"/>
            <a:ext cx="7751404" cy="6114474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649203"/>
              </p:ext>
            </p:extLst>
          </p:nvPr>
        </p:nvGraphicFramePr>
        <p:xfrm>
          <a:off x="762000" y="568038"/>
          <a:ext cx="7215608" cy="67015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5608">
                  <a:extLst>
                    <a:ext uri="{9D8B030D-6E8A-4147-A177-3AD203B41FA5}">
                      <a16:colId xmlns:a16="http://schemas.microsoft.com/office/drawing/2014/main" val="1599772362"/>
                    </a:ext>
                  </a:extLst>
                </a:gridCol>
              </a:tblGrid>
              <a:tr h="384582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PowerPoint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(для создания презентаций, интерактивных игр)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3273678"/>
                  </a:ext>
                </a:extLst>
              </a:tr>
              <a:tr h="38458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Киностудия (видео редактор)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2166783"/>
                  </a:ext>
                </a:extLst>
              </a:tr>
              <a:tr h="673019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ProShow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Producer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, 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Pinnacle studio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(программы для создания роликов из фото, видео, музыки)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528824"/>
                  </a:ext>
                </a:extLst>
              </a:tr>
              <a:tr h="673019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Ссылка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онлайн-аудио редактор для обрезки музыкальных треков, изменения высотности звука</a:t>
                      </a:r>
                      <a:r>
                        <a:rPr lang="ru-RU" u="sng" dirty="0" smtClean="0">
                          <a:solidFill>
                            <a:schemeClr val="tx1"/>
                          </a:solidFill>
                          <a:hlinkClick r:id="rId2"/>
                        </a:rPr>
                        <a:t>https://mp3cut.net/ru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hlinkClick r:id="rId2"/>
                        </a:rPr>
                        <a:t>/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5212215"/>
                  </a:ext>
                </a:extLst>
              </a:tr>
              <a:tr h="673019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Ссылка на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онлайн-конвертор изображения, звука, видео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hlinkClick r:id="rId3"/>
                        </a:rPr>
                        <a:t>https://www.online-convert.com/ru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7935970"/>
                  </a:ext>
                </a:extLst>
              </a:tr>
              <a:tr h="526405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Movavi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Video Editor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(видео редактор)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968620"/>
                  </a:ext>
                </a:extLst>
              </a:tr>
              <a:tr h="38458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dirty="0" err="1" smtClean="0"/>
                        <a:t>Movavi</a:t>
                      </a:r>
                      <a:r>
                        <a:rPr lang="en-US" dirty="0" smtClean="0"/>
                        <a:t> Photo</a:t>
                      </a:r>
                      <a:r>
                        <a:rPr lang="en-US" baseline="0" dirty="0" smtClean="0"/>
                        <a:t> Editor</a:t>
                      </a:r>
                      <a:r>
                        <a:rPr lang="ru-RU" baseline="0" dirty="0" smtClean="0"/>
                        <a:t> (редактирование фото)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2835123"/>
                  </a:ext>
                </a:extLst>
              </a:tr>
              <a:tr h="38458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dirty="0" err="1" smtClean="0"/>
                        <a:t>YouCut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(видео редактор для смартфона)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449271"/>
                  </a:ext>
                </a:extLst>
              </a:tr>
              <a:tr h="961455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Audacity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 простая программа, позволяет разделять, склеивать, смешивать аудиофайлы, убирать шумы, регулировать темп и высоту, записывать звук с микрофона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8812842"/>
                  </a:ext>
                </a:extLst>
              </a:tr>
              <a:tr h="961455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преобразователь голоса : </a:t>
                      </a:r>
                      <a:r>
                        <a:rPr lang="ru-RU" sz="18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https://myvoicemod.com</a:t>
                      </a:r>
                      <a:r>
                        <a:rPr lang="ru-RU" sz="18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LearningApps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или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WordWall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(бесплатные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сервисы для создания игр, упражнений по разным предметам)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1854163"/>
                  </a:ext>
                </a:extLst>
              </a:tr>
              <a:tr h="6948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4173958"/>
                  </a:ext>
                </a:extLst>
              </a:tr>
            </a:tbl>
          </a:graphicData>
        </a:graphic>
      </p:graphicFrame>
      <p:pic>
        <p:nvPicPr>
          <p:cNvPr id="15" name="Рисунок 14">
            <a:hlinkClick r:id="rId5" action="ppaction://hlinkfil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1744" y="2281330"/>
            <a:ext cx="536494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16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491" y="207818"/>
            <a:ext cx="8910067" cy="13208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МЕДИА КОПИЛКА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МУЗЫКАЛЬНОГО РУКОВОДИТЕЛЯ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071361" y="1552578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ИГРА НА ИНСТРУМЕНТАХ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9558618" y="267278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ПЕНИЕ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9558617" y="2875686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СЛУШАНИЕ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8071361" y="4241802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МУЗЫКАЛЬНО-РИТМИЧЕСКИЕ ДВИЖЕНИЯ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9579907" y="5564910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ДОСУГ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18655" y="1552578"/>
            <a:ext cx="7439890" cy="512993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055875"/>
              </p:ext>
            </p:extLst>
          </p:nvPr>
        </p:nvGraphicFramePr>
        <p:xfrm>
          <a:off x="820524" y="1552573"/>
          <a:ext cx="6938021" cy="502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8021">
                  <a:extLst>
                    <a:ext uri="{9D8B030D-6E8A-4147-A177-3AD203B41FA5}">
                      <a16:colId xmlns:a16="http://schemas.microsoft.com/office/drawing/2014/main" val="1599772362"/>
                    </a:ext>
                  </a:extLst>
                </a:gridCol>
              </a:tblGrid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ВИДЕО</a:t>
                      </a:r>
                      <a:r>
                        <a:rPr lang="ru-RU" baseline="0" dirty="0" smtClean="0"/>
                        <a:t> РАСПЕВКИ, ВИДЕОКЛИПЫ К ПЕСНЯМ,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3273678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УГАДАЙ</a:t>
                      </a:r>
                      <a:r>
                        <a:rPr lang="ru-RU" baseline="0" dirty="0" smtClean="0"/>
                        <a:t> ПЕСНЮ ИЛИ МУЗЫКУ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2166783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ВИДЕО РИТМИЧЕСКИЕ ПАРТИТУРЫ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528824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ru-RU" dirty="0" smtClean="0"/>
                        <a:t>ИНТЕРАКТИВНЫЕ ТАБЛИЦЫ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5212215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ПРЕЗЕНТАЦИИ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7935970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СХЕМЫ ПОСТРОЕНИЯ ТАНЦЕВ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968620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РАЗВИВАЮЩИЕ МУЛЬТФИЛЬМЫ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2835123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ВИДЕОКЛИПЫ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449271"/>
                  </a:ext>
                </a:extLst>
              </a:tr>
              <a:tr h="651975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ДЕКОРАЦИИ, ОФОРМЛЕНИЕ ПРАЗДНИКОВ (</a:t>
                      </a:r>
                      <a:r>
                        <a:rPr lang="ru-RU" dirty="0" err="1" smtClean="0"/>
                        <a:t>футажи</a:t>
                      </a:r>
                      <a:r>
                        <a:rPr lang="ru-RU" dirty="0" smtClean="0"/>
                        <a:t>, картинки</a:t>
                      </a:r>
                      <a:r>
                        <a:rPr lang="ru-RU" baseline="0" dirty="0" smtClean="0"/>
                        <a:t>, </a:t>
                      </a:r>
                      <a:r>
                        <a:rPr lang="ru-RU" baseline="0" dirty="0" err="1" smtClean="0"/>
                        <a:t>анимашки</a:t>
                      </a:r>
                      <a:r>
                        <a:rPr lang="ru-RU" baseline="0" dirty="0" smtClean="0"/>
                        <a:t> и др.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8812842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СЛАЙДФИЛЬМЫ, МУЛЬТФИЛЬМЫ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1854163"/>
                  </a:ext>
                </a:extLst>
              </a:tr>
              <a:tr h="651975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КОМПОЗИТОРАХ</a:t>
                      </a:r>
                      <a:r>
                        <a:rPr lang="ru-RU" baseline="0" dirty="0" smtClean="0"/>
                        <a:t> (короткие фильмы, фото)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/>
                        <a:t>ВИДЕО</a:t>
                      </a:r>
                      <a:r>
                        <a:rPr lang="ru-RU" baseline="0" dirty="0" smtClean="0"/>
                        <a:t> УРОКИ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4173958"/>
                  </a:ext>
                </a:extLst>
              </a:tr>
              <a:tr h="37255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ИНТЕ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РАКТИВНЫЕ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ИГРЫ</a:t>
                      </a:r>
                      <a:endParaRPr lang="ru-RU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0512241"/>
                  </a:ext>
                </a:extLst>
              </a:tr>
            </a:tbl>
          </a:graphicData>
        </a:graphic>
      </p:graphicFrame>
      <p:sp>
        <p:nvSpPr>
          <p:cNvPr id="17" name="Шеврон 16"/>
          <p:cNvSpPr/>
          <p:nvPr/>
        </p:nvSpPr>
        <p:spPr>
          <a:xfrm>
            <a:off x="4636168" y="6221875"/>
            <a:ext cx="401782" cy="36021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8" name="Рисунок 17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1366" y="2305598"/>
            <a:ext cx="445047" cy="377985"/>
          </a:xfrm>
          <a:prstGeom prst="rect">
            <a:avLst/>
          </a:prstGeom>
        </p:spPr>
      </p:pic>
      <p:pic>
        <p:nvPicPr>
          <p:cNvPr id="19" name="Рисунок 18">
            <a:hlinkClick r:id="rId4" action="ppaction://hlinkpres?slideindex=1&amp;slidetitle=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909" y="2670178"/>
            <a:ext cx="445047" cy="320610"/>
          </a:xfrm>
          <a:prstGeom prst="rect">
            <a:avLst/>
          </a:prstGeom>
        </p:spPr>
      </p:pic>
      <p:pic>
        <p:nvPicPr>
          <p:cNvPr id="20" name="Рисунок 19">
            <a:hlinkClick r:id="rId5" action="ppaction://hlinkpres?slideindex=1&amp;slidetitle=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9477" y="1905424"/>
            <a:ext cx="445047" cy="377985"/>
          </a:xfrm>
          <a:prstGeom prst="rect">
            <a:avLst/>
          </a:prstGeom>
        </p:spPr>
      </p:pic>
      <p:pic>
        <p:nvPicPr>
          <p:cNvPr id="21" name="Рисунок 20">
            <a:hlinkClick r:id="rId6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7339" y="3754546"/>
            <a:ext cx="445047" cy="377985"/>
          </a:xfrm>
          <a:prstGeom prst="rect">
            <a:avLst/>
          </a:prstGeom>
        </p:spPr>
      </p:pic>
      <p:pic>
        <p:nvPicPr>
          <p:cNvPr id="22" name="Рисунок 21">
            <a:hlinkClick r:id="rId7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471" y="5862716"/>
            <a:ext cx="445047" cy="377985"/>
          </a:xfrm>
          <a:prstGeom prst="rect">
            <a:avLst/>
          </a:prstGeom>
        </p:spPr>
      </p:pic>
      <p:pic>
        <p:nvPicPr>
          <p:cNvPr id="23" name="Рисунок 22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60600" y="2291284"/>
            <a:ext cx="535339" cy="388670"/>
          </a:xfrm>
          <a:prstGeom prst="rect">
            <a:avLst/>
          </a:prstGeom>
        </p:spPr>
      </p:pic>
      <p:pic>
        <p:nvPicPr>
          <p:cNvPr id="24" name="Рисунок 23">
            <a:hlinkClick r:id="rId10" action="ppaction://hlinkfile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62000" y="3767870"/>
            <a:ext cx="445047" cy="377985"/>
          </a:xfrm>
          <a:prstGeom prst="rect">
            <a:avLst/>
          </a:prstGeom>
        </p:spPr>
      </p:pic>
      <p:pic>
        <p:nvPicPr>
          <p:cNvPr id="25" name="Рисунок 24">
            <a:hlinkClick r:id="rId12" action="ppaction://hlinkfile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42386" y="3759369"/>
            <a:ext cx="445047" cy="377985"/>
          </a:xfrm>
          <a:prstGeom prst="rect">
            <a:avLst/>
          </a:prstGeom>
        </p:spPr>
      </p:pic>
      <p:pic>
        <p:nvPicPr>
          <p:cNvPr id="3" name="Рисунок 2">
            <a:hlinkClick r:id="rId13" action="ppaction://hlinkpres?slideindex=1&amp;slidetitle=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74816" y="1922385"/>
            <a:ext cx="445047" cy="377985"/>
          </a:xfrm>
          <a:prstGeom prst="rect">
            <a:avLst/>
          </a:prstGeom>
        </p:spPr>
      </p:pic>
      <p:pic>
        <p:nvPicPr>
          <p:cNvPr id="4" name="Рисунок 3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34435" y="2656160"/>
            <a:ext cx="445047" cy="377985"/>
          </a:xfrm>
          <a:prstGeom prst="rect">
            <a:avLst/>
          </a:prstGeom>
        </p:spPr>
      </p:pic>
      <p:pic>
        <p:nvPicPr>
          <p:cNvPr id="5" name="Рисунок 4">
            <a:hlinkClick r:id="rId15" action="ppaction://hlinkfile"/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902983" y="6221875"/>
            <a:ext cx="536494" cy="390178"/>
          </a:xfrm>
          <a:prstGeom prst="rect">
            <a:avLst/>
          </a:prstGeom>
        </p:spPr>
      </p:pic>
      <p:pic>
        <p:nvPicPr>
          <p:cNvPr id="26" name="Рисунок 25">
            <a:hlinkClick r:id="rId17" action="ppaction://hlinkfile"/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62879" y="2990788"/>
            <a:ext cx="536494" cy="390178"/>
          </a:xfrm>
          <a:prstGeom prst="rect">
            <a:avLst/>
          </a:prstGeom>
        </p:spPr>
      </p:pic>
      <p:pic>
        <p:nvPicPr>
          <p:cNvPr id="6" name="Рисунок 5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830005" y="5163752"/>
            <a:ext cx="542591" cy="390178"/>
          </a:xfrm>
          <a:prstGeom prst="rect">
            <a:avLst/>
          </a:prstGeom>
        </p:spPr>
      </p:pic>
      <p:pic>
        <p:nvPicPr>
          <p:cNvPr id="7" name="Рисунок 6">
            <a:hlinkClick r:id="rId20" action="ppaction://hlinkpres?slideindex=1&amp;slidetitle="/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457941" y="3330743"/>
            <a:ext cx="536494" cy="390178"/>
          </a:xfrm>
          <a:prstGeom prst="rect">
            <a:avLst/>
          </a:prstGeom>
        </p:spPr>
      </p:pic>
      <p:pic>
        <p:nvPicPr>
          <p:cNvPr id="27" name="Рисунок 26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829956" y="5164313"/>
            <a:ext cx="5425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66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491" y="207818"/>
            <a:ext cx="8910067" cy="13208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ИНТЕРАКТИВНЫЕ ИГРЫ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(музыкальной направленности)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071361" y="1552578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ИГРА НА ИНСТРУМЕНТАХ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9558618" y="267278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ПЕНИЕ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9558617" y="2875686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СЛУШАНИЕ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8071361" y="4241802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МУЗЫКАЛЬНО-РИТМИЧЕСКИЕ ДВИЖЕНИЯ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9579907" y="5564910"/>
            <a:ext cx="2536391" cy="11176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ДОСУГ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18655" y="1552578"/>
            <a:ext cx="7620000" cy="51299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936012"/>
              </p:ext>
            </p:extLst>
          </p:nvPr>
        </p:nvGraphicFramePr>
        <p:xfrm>
          <a:off x="651163" y="2424541"/>
          <a:ext cx="6885709" cy="358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85709">
                  <a:extLst>
                    <a:ext uri="{9D8B030D-6E8A-4147-A177-3AD203B41FA5}">
                      <a16:colId xmlns:a16="http://schemas.microsoft.com/office/drawing/2014/main" val="1599772362"/>
                    </a:ext>
                  </a:extLst>
                </a:gridCol>
              </a:tblGrid>
              <a:tr h="7176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b="1" dirty="0" smtClean="0"/>
                        <a:t>ПОЛЯНКА НАСТРОЕНИЙ</a:t>
                      </a:r>
                      <a:endParaRPr lang="ru-RU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3273678"/>
                  </a:ext>
                </a:extLst>
              </a:tr>
              <a:tr h="7176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b="1" dirty="0" smtClean="0"/>
                        <a:t>ВИКТОРИНА ЗНАТОКИ</a:t>
                      </a:r>
                      <a:r>
                        <a:rPr lang="ru-RU" b="1" baseline="0" dirty="0" smtClean="0"/>
                        <a:t> МУЗЫКИ</a:t>
                      </a:r>
                      <a:endParaRPr lang="ru-RU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2166783"/>
                  </a:ext>
                </a:extLst>
              </a:tr>
              <a:tr h="7176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b="1" dirty="0" smtClean="0"/>
                        <a:t>РУССКИЕ</a:t>
                      </a:r>
                      <a:r>
                        <a:rPr lang="ru-RU" b="1" baseline="0" dirty="0" smtClean="0"/>
                        <a:t> НАРОДНЫЕ МУЗЫКАЛЬНЫЕ ИНСТРУМЕНТЫ</a:t>
                      </a:r>
                      <a:endParaRPr lang="ru-RU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528824"/>
                  </a:ext>
                </a:extLst>
              </a:tr>
              <a:tr h="7176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b="1" dirty="0" smtClean="0"/>
                        <a:t>СТРУННЫЕ ИНСТРУМЕНТЫ СИМФОНИЧЕСКОГО</a:t>
                      </a:r>
                      <a:r>
                        <a:rPr lang="ru-RU" b="1" baseline="0" dirty="0" smtClean="0"/>
                        <a:t> ОРКЕСТРА</a:t>
                      </a:r>
                      <a:endParaRPr lang="ru-RU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5212215"/>
                  </a:ext>
                </a:extLst>
              </a:tr>
              <a:tr h="71766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ru-RU" b="1" dirty="0" smtClean="0"/>
                        <a:t>ДИДАКТИЧЕСКАЯ ИГРА С ДВИЖУЩИМИСЯ ОБЪЕКТАМИ</a:t>
                      </a:r>
                      <a:endParaRPr lang="ru-RU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7935970"/>
                  </a:ext>
                </a:extLst>
              </a:tr>
            </a:tbl>
          </a:graphicData>
        </a:graphic>
      </p:graphicFrame>
      <p:pic>
        <p:nvPicPr>
          <p:cNvPr id="3" name="Рисунок 2">
            <a:hlinkClick r:id="rId2" action="ppaction://hlinkpres?slideindex=1&amp;slidetitle="/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71493" y="2424541"/>
            <a:ext cx="445047" cy="377985"/>
          </a:xfrm>
          <a:prstGeom prst="rect">
            <a:avLst/>
          </a:prstGeom>
        </p:spPr>
      </p:pic>
      <p:pic>
        <p:nvPicPr>
          <p:cNvPr id="4" name="Рисунок 3">
            <a:hlinkClick r:id="rId5" action="ppaction://hlinkpres?slideindex=1&amp;slidetitle=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4858" y="3900385"/>
            <a:ext cx="445047" cy="377985"/>
          </a:xfrm>
          <a:prstGeom prst="rect">
            <a:avLst/>
          </a:prstGeom>
        </p:spPr>
      </p:pic>
      <p:pic>
        <p:nvPicPr>
          <p:cNvPr id="5" name="Рисунок 4">
            <a:hlinkClick r:id="rId6" action="ppaction://hlinkpres?slideindex=1&amp;slidetitle=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000" y="3056501"/>
            <a:ext cx="445047" cy="377985"/>
          </a:xfrm>
          <a:prstGeom prst="rect">
            <a:avLst/>
          </a:prstGeom>
        </p:spPr>
      </p:pic>
      <p:pic>
        <p:nvPicPr>
          <p:cNvPr id="6" name="Рисунок 5">
            <a:hlinkClick r:id="rId7" action="ppaction://hlinkpres?slideindex=1&amp;slidetitle=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7054" y="4591879"/>
            <a:ext cx="445047" cy="377985"/>
          </a:xfrm>
          <a:prstGeom prst="rect">
            <a:avLst/>
          </a:prstGeom>
        </p:spPr>
      </p:pic>
      <p:pic>
        <p:nvPicPr>
          <p:cNvPr id="7" name="Рисунок 6">
            <a:hlinkClick r:id="rId8" action="ppaction://hlinkpres?slideindex=1&amp;slidetitle=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291" y="5312131"/>
            <a:ext cx="445047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8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95" b="87598" l="18828" r="82500">
                        <a14:foregroundMark x1="69453" y1="15625" x2="69453" y2="15625"/>
                        <a14:foregroundMark x1="34219" y1="9961" x2="34219" y2="9961"/>
                        <a14:foregroundMark x1="64063" y1="44238" x2="64063" y2="44238"/>
                        <a14:foregroundMark x1="65547" y1="60840" x2="65547" y2="60840"/>
                        <a14:foregroundMark x1="25859" y1="30176" x2="25859" y2="30176"/>
                        <a14:foregroundMark x1="58438" y1="12402" x2="58438" y2="12402"/>
                        <a14:foregroundMark x1="72500" y1="42480" x2="72500" y2="42480"/>
                        <a14:foregroundMark x1="32813" y1="17578" x2="32813" y2="17578"/>
                        <a14:foregroundMark x1="23906" y1="40039" x2="23906" y2="40039"/>
                        <a14:foregroundMark x1="47813" y1="10352" x2="47813" y2="10352"/>
                        <a14:foregroundMark x1="28438" y1="24316" x2="28438" y2="24316"/>
                        <a14:foregroundMark x1="43438" y1="10938" x2="43438" y2="10938"/>
                        <a14:foregroundMark x1="53281" y1="10352" x2="53281" y2="10352"/>
                        <a14:foregroundMark x1="69922" y1="22461" x2="69922" y2="22461"/>
                        <a14:foregroundMark x1="70547" y1="37207" x2="70547" y2="37207"/>
                        <a14:foregroundMark x1="60859" y1="64063" x2="60859" y2="64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712" t="4781" r="17434" b="12739"/>
          <a:stretch/>
        </p:blipFill>
        <p:spPr>
          <a:xfrm>
            <a:off x="2840182" y="-134041"/>
            <a:ext cx="5396345" cy="5665042"/>
          </a:xfrm>
        </p:spPr>
      </p:pic>
      <p:sp>
        <p:nvSpPr>
          <p:cNvPr id="8" name="Блок-схема: альтернативный процесс 7"/>
          <p:cNvSpPr/>
          <p:nvPr/>
        </p:nvSpPr>
        <p:spPr>
          <a:xfrm>
            <a:off x="498764" y="623455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Повышение мотивации 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586845" y="5571933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Моделирование</a:t>
            </a:r>
          </a:p>
          <a:p>
            <a:pPr algn="ctr"/>
            <a:r>
              <a:rPr lang="ru-RU" sz="2000" dirty="0" smtClean="0"/>
              <a:t>деятельности</a:t>
            </a:r>
            <a:endParaRPr lang="ru-RU" sz="20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98764" y="2267849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Новизна подачи информации</a:t>
            </a:r>
            <a:endParaRPr lang="ru-RU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382982" y="5619384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Эффективность усвоения материала</a:t>
            </a:r>
            <a:endParaRPr lang="ru-RU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498764" y="3943616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Динамичность, наглядность</a:t>
            </a:r>
            <a:endParaRPr lang="ru-RU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7509164" y="3893128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Разнообразие дидактических продуктов</a:t>
            </a:r>
            <a:endParaRPr lang="ru-RU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7620000" y="1814945"/>
            <a:ext cx="2341418" cy="119149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Дополнительные возможности для детей с ОВЗ</a:t>
            </a:r>
            <a:endParaRPr lang="ru-RU" dirty="0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3553691" y="62346"/>
            <a:ext cx="4066309" cy="112221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ПРЕИМУЩЕСТВА ИКТ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247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12619" y="1025236"/>
            <a:ext cx="8894618" cy="3837709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Желаем </a:t>
            </a:r>
            <a:r>
              <a:rPr lang="ru-RU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всем </a:t>
            </a:r>
            <a:r>
              <a:rPr lang="ru-RU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творческих </a:t>
            </a:r>
            <a:r>
              <a:rPr lang="ru-RU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поисков и удачных профессиональных находок!</a:t>
            </a:r>
          </a:p>
        </p:txBody>
      </p:sp>
      <p:sp>
        <p:nvSpPr>
          <p:cNvPr id="5" name="Шеврон 4">
            <a:hlinkClick r:id="rId2" action="ppaction://hlinkfile"/>
          </p:cNvPr>
          <p:cNvSpPr/>
          <p:nvPr/>
        </p:nvSpPr>
        <p:spPr>
          <a:xfrm>
            <a:off x="10205696" y="4240675"/>
            <a:ext cx="401782" cy="36021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36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1058</TotalTime>
  <Words>331</Words>
  <Application>Microsoft Office PowerPoint</Application>
  <PresentationFormat>Широкоэкранный</PresentationFormat>
  <Paragraphs>88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Аспект</vt:lpstr>
      <vt:lpstr>ИКТ в музыкальной деятельности: медиа копилка педагога</vt:lpstr>
      <vt:lpstr>Федеральный закон «Об образовании в Российской Федерации»</vt:lpstr>
      <vt:lpstr>Презентация PowerPoint</vt:lpstr>
      <vt:lpstr>Технические средства  для реализации ИКТ в ДОО</vt:lpstr>
      <vt:lpstr>ИКТ РЕСУРСЫ:</vt:lpstr>
      <vt:lpstr>МЕДИА КОПИЛКА  МУЗЫКАЛЬНОГО РУКОВОДИТЕЛЯ</vt:lpstr>
      <vt:lpstr>ИНТЕРАКТИВНЫЕ ИГРЫ (музыкальной направленности)</vt:lpstr>
      <vt:lpstr>Презентация PowerPoint</vt:lpstr>
      <vt:lpstr>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ИКТ в музыкальной деятельности: медиа копилка педагога</dc:title>
  <dc:creator>Пользователь</dc:creator>
  <cp:lastModifiedBy>Пользователь</cp:lastModifiedBy>
  <cp:revision>60</cp:revision>
  <dcterms:created xsi:type="dcterms:W3CDTF">2021-01-02T08:58:52Z</dcterms:created>
  <dcterms:modified xsi:type="dcterms:W3CDTF">2021-01-21T09:27:32Z</dcterms:modified>
</cp:coreProperties>
</file>